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263" r:id="rId7"/>
    <p:sldId id="259" r:id="rId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1" autoAdjust="0"/>
    <p:restoredTop sz="94660"/>
  </p:normalViewPr>
  <p:slideViewPr>
    <p:cSldViewPr snapToGrid="0">
      <p:cViewPr varScale="1">
        <p:scale>
          <a:sx n="76" d="100"/>
          <a:sy n="76" d="100"/>
        </p:scale>
        <p:origin x="5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7AE9D0-1736-41C3-94B0-BC6F31C8610E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DC8633D2-2FB0-4D74-8507-2F64137D3CDB}">
      <dgm:prSet phldrT="[Tekst]"/>
      <dgm:spPr/>
      <dgm:t>
        <a:bodyPr/>
        <a:lstStyle/>
        <a:p>
          <a:r>
            <a:rPr lang="nn-NO" dirty="0"/>
            <a:t>Årsmøte</a:t>
          </a:r>
          <a:endParaRPr lang="nb-NO" dirty="0"/>
        </a:p>
      </dgm:t>
    </dgm:pt>
    <dgm:pt modelId="{822EB958-F2F9-4306-9EDA-2D34123A09D0}" type="parTrans" cxnId="{F4B6D737-F19D-4CD4-8AB6-5EFA2753201C}">
      <dgm:prSet/>
      <dgm:spPr/>
      <dgm:t>
        <a:bodyPr/>
        <a:lstStyle/>
        <a:p>
          <a:endParaRPr lang="nb-NO"/>
        </a:p>
      </dgm:t>
    </dgm:pt>
    <dgm:pt modelId="{0472C3C4-06F7-4111-A073-1F6E879D4D62}" type="sibTrans" cxnId="{F4B6D737-F19D-4CD4-8AB6-5EFA2753201C}">
      <dgm:prSet/>
      <dgm:spPr/>
      <dgm:t>
        <a:bodyPr/>
        <a:lstStyle/>
        <a:p>
          <a:endParaRPr lang="nb-NO"/>
        </a:p>
      </dgm:t>
    </dgm:pt>
    <dgm:pt modelId="{3D8C40DF-CEA8-4C18-9629-1099F3968D36}" type="asst">
      <dgm:prSet phldrT="[Tekst]"/>
      <dgm:spPr/>
      <dgm:t>
        <a:bodyPr/>
        <a:lstStyle/>
        <a:p>
          <a:r>
            <a:rPr lang="nn-NO" dirty="0"/>
            <a:t>Valkomité</a:t>
          </a:r>
          <a:endParaRPr lang="nb-NO" dirty="0"/>
        </a:p>
      </dgm:t>
    </dgm:pt>
    <dgm:pt modelId="{44512849-0CCF-424B-BB78-C0B3047BE0D9}" type="parTrans" cxnId="{A1CD29A8-FBA1-41B1-A4DD-7230E3532C65}">
      <dgm:prSet/>
      <dgm:spPr/>
      <dgm:t>
        <a:bodyPr/>
        <a:lstStyle/>
        <a:p>
          <a:endParaRPr lang="nb-NO"/>
        </a:p>
      </dgm:t>
    </dgm:pt>
    <dgm:pt modelId="{25CA36EA-387F-4C6B-A97A-A607375BE39C}" type="sibTrans" cxnId="{A1CD29A8-FBA1-41B1-A4DD-7230E3532C65}">
      <dgm:prSet/>
      <dgm:spPr/>
      <dgm:t>
        <a:bodyPr/>
        <a:lstStyle/>
        <a:p>
          <a:endParaRPr lang="nb-NO"/>
        </a:p>
      </dgm:t>
    </dgm:pt>
    <dgm:pt modelId="{92D27AA1-4A90-40F5-8809-548DBCDE7886}">
      <dgm:prSet phldrT="[Tekst]"/>
      <dgm:spPr/>
      <dgm:t>
        <a:bodyPr/>
        <a:lstStyle/>
        <a:p>
          <a:r>
            <a:rPr lang="nn-NO" dirty="0"/>
            <a:t>Styret</a:t>
          </a:r>
          <a:endParaRPr lang="nb-NO" dirty="0"/>
        </a:p>
      </dgm:t>
    </dgm:pt>
    <dgm:pt modelId="{CB39CCA2-6CD2-42D3-A276-85F74BCE71D6}" type="parTrans" cxnId="{41DFF984-0316-4E47-A795-3DF53D91ED9C}">
      <dgm:prSet/>
      <dgm:spPr/>
      <dgm:t>
        <a:bodyPr/>
        <a:lstStyle/>
        <a:p>
          <a:endParaRPr lang="nb-NO"/>
        </a:p>
      </dgm:t>
    </dgm:pt>
    <dgm:pt modelId="{73B3984D-6835-490F-89CA-385311EC8C02}" type="sibTrans" cxnId="{41DFF984-0316-4E47-A795-3DF53D91ED9C}">
      <dgm:prSet/>
      <dgm:spPr/>
      <dgm:t>
        <a:bodyPr/>
        <a:lstStyle/>
        <a:p>
          <a:endParaRPr lang="nb-NO"/>
        </a:p>
      </dgm:t>
    </dgm:pt>
    <dgm:pt modelId="{E64B8C99-8DEA-4732-9BDE-3A2CDD867015}" type="pres">
      <dgm:prSet presAssocID="{947AE9D0-1736-41C3-94B0-BC6F31C8610E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</dgm:pt>
    <dgm:pt modelId="{AB4D13F0-E87A-4E5E-9DA2-D935CCA3025F}" type="pres">
      <dgm:prSet presAssocID="{DC8633D2-2FB0-4D74-8507-2F64137D3CDB}" presName="hierRoot1" presStyleCnt="0">
        <dgm:presLayoutVars>
          <dgm:hierBranch val="init"/>
        </dgm:presLayoutVars>
      </dgm:prSet>
      <dgm:spPr/>
    </dgm:pt>
    <dgm:pt modelId="{27B579FB-8D11-4FB1-9EAF-006D7E75E534}" type="pres">
      <dgm:prSet presAssocID="{DC8633D2-2FB0-4D74-8507-2F64137D3CDB}" presName="rootComposite1" presStyleCnt="0"/>
      <dgm:spPr/>
    </dgm:pt>
    <dgm:pt modelId="{7C0D12E5-AB86-45CD-8A17-071CDEBBB7F9}" type="pres">
      <dgm:prSet presAssocID="{DC8633D2-2FB0-4D74-8507-2F64137D3CDB}" presName="rootText1" presStyleLbl="node0" presStyleIdx="0" presStyleCnt="1">
        <dgm:presLayoutVars>
          <dgm:chPref val="3"/>
        </dgm:presLayoutVars>
      </dgm:prSet>
      <dgm:spPr/>
    </dgm:pt>
    <dgm:pt modelId="{17CAF494-DCB0-4008-B45A-F1E96B9C59D6}" type="pres">
      <dgm:prSet presAssocID="{DC8633D2-2FB0-4D74-8507-2F64137D3CDB}" presName="rootConnector1" presStyleLbl="node1" presStyleIdx="0" presStyleCnt="0"/>
      <dgm:spPr/>
    </dgm:pt>
    <dgm:pt modelId="{6C4E61AB-F45C-44E2-AB4D-66742D395499}" type="pres">
      <dgm:prSet presAssocID="{DC8633D2-2FB0-4D74-8507-2F64137D3CDB}" presName="hierChild2" presStyleCnt="0"/>
      <dgm:spPr/>
    </dgm:pt>
    <dgm:pt modelId="{7F43F37F-7C15-4F4D-99CD-B1AA9B2912DB}" type="pres">
      <dgm:prSet presAssocID="{CB39CCA2-6CD2-42D3-A276-85F74BCE71D6}" presName="Name37" presStyleLbl="parChTrans1D2" presStyleIdx="0" presStyleCnt="2"/>
      <dgm:spPr/>
    </dgm:pt>
    <dgm:pt modelId="{A447E151-FE0D-47DA-B8A1-F18CCF3BD5B0}" type="pres">
      <dgm:prSet presAssocID="{92D27AA1-4A90-40F5-8809-548DBCDE7886}" presName="hierRoot2" presStyleCnt="0">
        <dgm:presLayoutVars>
          <dgm:hierBranch val="init"/>
        </dgm:presLayoutVars>
      </dgm:prSet>
      <dgm:spPr/>
    </dgm:pt>
    <dgm:pt modelId="{AE0E0998-5B24-486F-80AA-DD954754D731}" type="pres">
      <dgm:prSet presAssocID="{92D27AA1-4A90-40F5-8809-548DBCDE7886}" presName="rootComposite" presStyleCnt="0"/>
      <dgm:spPr/>
    </dgm:pt>
    <dgm:pt modelId="{BA635473-02E8-43DF-9D4C-E29D837D11E3}" type="pres">
      <dgm:prSet presAssocID="{92D27AA1-4A90-40F5-8809-548DBCDE7886}" presName="rootText" presStyleLbl="node2" presStyleIdx="0" presStyleCnt="1">
        <dgm:presLayoutVars>
          <dgm:chPref val="3"/>
        </dgm:presLayoutVars>
      </dgm:prSet>
      <dgm:spPr/>
    </dgm:pt>
    <dgm:pt modelId="{693B8749-A65F-409C-8562-84B62751F9FC}" type="pres">
      <dgm:prSet presAssocID="{92D27AA1-4A90-40F5-8809-548DBCDE7886}" presName="rootConnector" presStyleLbl="node2" presStyleIdx="0" presStyleCnt="1"/>
      <dgm:spPr/>
    </dgm:pt>
    <dgm:pt modelId="{D28C0948-7A21-4F10-961E-90F2DC0537EE}" type="pres">
      <dgm:prSet presAssocID="{92D27AA1-4A90-40F5-8809-548DBCDE7886}" presName="hierChild4" presStyleCnt="0"/>
      <dgm:spPr/>
    </dgm:pt>
    <dgm:pt modelId="{58968AD5-C2EE-443C-B28A-E34F7C735A12}" type="pres">
      <dgm:prSet presAssocID="{92D27AA1-4A90-40F5-8809-548DBCDE7886}" presName="hierChild5" presStyleCnt="0"/>
      <dgm:spPr/>
    </dgm:pt>
    <dgm:pt modelId="{28C376B9-8CCC-45BB-8EC2-32A7F5ED888C}" type="pres">
      <dgm:prSet presAssocID="{DC8633D2-2FB0-4D74-8507-2F64137D3CDB}" presName="hierChild3" presStyleCnt="0"/>
      <dgm:spPr/>
    </dgm:pt>
    <dgm:pt modelId="{8CD1B47A-258B-4A70-BD5D-13B83527E6B0}" type="pres">
      <dgm:prSet presAssocID="{44512849-0CCF-424B-BB78-C0B3047BE0D9}" presName="Name111" presStyleLbl="parChTrans1D2" presStyleIdx="1" presStyleCnt="2"/>
      <dgm:spPr/>
    </dgm:pt>
    <dgm:pt modelId="{57E41151-C55D-4438-85AC-0091DCAEDB3E}" type="pres">
      <dgm:prSet presAssocID="{3D8C40DF-CEA8-4C18-9629-1099F3968D36}" presName="hierRoot3" presStyleCnt="0">
        <dgm:presLayoutVars>
          <dgm:hierBranch val="init"/>
        </dgm:presLayoutVars>
      </dgm:prSet>
      <dgm:spPr/>
    </dgm:pt>
    <dgm:pt modelId="{A1693907-2465-4300-83AD-370F432198DF}" type="pres">
      <dgm:prSet presAssocID="{3D8C40DF-CEA8-4C18-9629-1099F3968D36}" presName="rootComposite3" presStyleCnt="0"/>
      <dgm:spPr/>
    </dgm:pt>
    <dgm:pt modelId="{F152154A-2E85-4530-9BA9-A9557C630F87}" type="pres">
      <dgm:prSet presAssocID="{3D8C40DF-CEA8-4C18-9629-1099F3968D36}" presName="rootText3" presStyleLbl="asst1" presStyleIdx="0" presStyleCnt="1">
        <dgm:presLayoutVars>
          <dgm:chPref val="3"/>
        </dgm:presLayoutVars>
      </dgm:prSet>
      <dgm:spPr/>
    </dgm:pt>
    <dgm:pt modelId="{E15C41D5-36F3-4545-A4A3-1DBA4C660AB6}" type="pres">
      <dgm:prSet presAssocID="{3D8C40DF-CEA8-4C18-9629-1099F3968D36}" presName="rootConnector3" presStyleLbl="asst1" presStyleIdx="0" presStyleCnt="1"/>
      <dgm:spPr/>
    </dgm:pt>
    <dgm:pt modelId="{4FFE2A33-79F6-49EE-BBF8-93A61A1F4A66}" type="pres">
      <dgm:prSet presAssocID="{3D8C40DF-CEA8-4C18-9629-1099F3968D36}" presName="hierChild6" presStyleCnt="0"/>
      <dgm:spPr/>
    </dgm:pt>
    <dgm:pt modelId="{5714F62F-01D0-42FC-972D-F23DB73C636E}" type="pres">
      <dgm:prSet presAssocID="{3D8C40DF-CEA8-4C18-9629-1099F3968D36}" presName="hierChild7" presStyleCnt="0"/>
      <dgm:spPr/>
    </dgm:pt>
  </dgm:ptLst>
  <dgm:cxnLst>
    <dgm:cxn modelId="{4C2A7D2A-5EB0-4C58-981E-4734EACBF12E}" type="presOf" srcId="{92D27AA1-4A90-40F5-8809-548DBCDE7886}" destId="{693B8749-A65F-409C-8562-84B62751F9FC}" srcOrd="1" destOrd="0" presId="urn:microsoft.com/office/officeart/2005/8/layout/orgChart1"/>
    <dgm:cxn modelId="{F4B6D737-F19D-4CD4-8AB6-5EFA2753201C}" srcId="{947AE9D0-1736-41C3-94B0-BC6F31C8610E}" destId="{DC8633D2-2FB0-4D74-8507-2F64137D3CDB}" srcOrd="0" destOrd="0" parTransId="{822EB958-F2F9-4306-9EDA-2D34123A09D0}" sibTransId="{0472C3C4-06F7-4111-A073-1F6E879D4D62}"/>
    <dgm:cxn modelId="{10979540-64A0-4A1B-855C-9EABB78EF4C3}" type="presOf" srcId="{3D8C40DF-CEA8-4C18-9629-1099F3968D36}" destId="{E15C41D5-36F3-4545-A4A3-1DBA4C660AB6}" srcOrd="1" destOrd="0" presId="urn:microsoft.com/office/officeart/2005/8/layout/orgChart1"/>
    <dgm:cxn modelId="{C90A1C55-9CA2-4E36-9C36-014963A23253}" type="presOf" srcId="{DC8633D2-2FB0-4D74-8507-2F64137D3CDB}" destId="{17CAF494-DCB0-4008-B45A-F1E96B9C59D6}" srcOrd="1" destOrd="0" presId="urn:microsoft.com/office/officeart/2005/8/layout/orgChart1"/>
    <dgm:cxn modelId="{41DFF984-0316-4E47-A795-3DF53D91ED9C}" srcId="{DC8633D2-2FB0-4D74-8507-2F64137D3CDB}" destId="{92D27AA1-4A90-40F5-8809-548DBCDE7886}" srcOrd="1" destOrd="0" parTransId="{CB39CCA2-6CD2-42D3-A276-85F74BCE71D6}" sibTransId="{73B3984D-6835-490F-89CA-385311EC8C02}"/>
    <dgm:cxn modelId="{A1CD29A8-FBA1-41B1-A4DD-7230E3532C65}" srcId="{DC8633D2-2FB0-4D74-8507-2F64137D3CDB}" destId="{3D8C40DF-CEA8-4C18-9629-1099F3968D36}" srcOrd="0" destOrd="0" parTransId="{44512849-0CCF-424B-BB78-C0B3047BE0D9}" sibTransId="{25CA36EA-387F-4C6B-A97A-A607375BE39C}"/>
    <dgm:cxn modelId="{E5709FAB-221A-47C5-B655-02F3227DED1F}" type="presOf" srcId="{92D27AA1-4A90-40F5-8809-548DBCDE7886}" destId="{BA635473-02E8-43DF-9D4C-E29D837D11E3}" srcOrd="0" destOrd="0" presId="urn:microsoft.com/office/officeart/2005/8/layout/orgChart1"/>
    <dgm:cxn modelId="{43510FB9-0704-426A-82AC-E6730108F6E0}" type="presOf" srcId="{CB39CCA2-6CD2-42D3-A276-85F74BCE71D6}" destId="{7F43F37F-7C15-4F4D-99CD-B1AA9B2912DB}" srcOrd="0" destOrd="0" presId="urn:microsoft.com/office/officeart/2005/8/layout/orgChart1"/>
    <dgm:cxn modelId="{BC4FFFD2-BA03-4E45-A7D4-9E54E08D459D}" type="presOf" srcId="{3D8C40DF-CEA8-4C18-9629-1099F3968D36}" destId="{F152154A-2E85-4530-9BA9-A9557C630F87}" srcOrd="0" destOrd="0" presId="urn:microsoft.com/office/officeart/2005/8/layout/orgChart1"/>
    <dgm:cxn modelId="{2AE438E8-22AA-4DA4-89BE-BE63B1CEA629}" type="presOf" srcId="{DC8633D2-2FB0-4D74-8507-2F64137D3CDB}" destId="{7C0D12E5-AB86-45CD-8A17-071CDEBBB7F9}" srcOrd="0" destOrd="0" presId="urn:microsoft.com/office/officeart/2005/8/layout/orgChart1"/>
    <dgm:cxn modelId="{96BBFCF5-61C3-4FF6-B034-DA862310CB03}" type="presOf" srcId="{44512849-0CCF-424B-BB78-C0B3047BE0D9}" destId="{8CD1B47A-258B-4A70-BD5D-13B83527E6B0}" srcOrd="0" destOrd="0" presId="urn:microsoft.com/office/officeart/2005/8/layout/orgChart1"/>
    <dgm:cxn modelId="{8EC990FE-6C72-4839-93B9-7F10513DD31D}" type="presOf" srcId="{947AE9D0-1736-41C3-94B0-BC6F31C8610E}" destId="{E64B8C99-8DEA-4732-9BDE-3A2CDD867015}" srcOrd="0" destOrd="0" presId="urn:microsoft.com/office/officeart/2005/8/layout/orgChart1"/>
    <dgm:cxn modelId="{CBC204EE-34F8-4D0B-B599-89DFC32E9992}" type="presParOf" srcId="{E64B8C99-8DEA-4732-9BDE-3A2CDD867015}" destId="{AB4D13F0-E87A-4E5E-9DA2-D935CCA3025F}" srcOrd="0" destOrd="0" presId="urn:microsoft.com/office/officeart/2005/8/layout/orgChart1"/>
    <dgm:cxn modelId="{5240F863-1C4D-4821-8990-E6F0B1910F43}" type="presParOf" srcId="{AB4D13F0-E87A-4E5E-9DA2-D935CCA3025F}" destId="{27B579FB-8D11-4FB1-9EAF-006D7E75E534}" srcOrd="0" destOrd="0" presId="urn:microsoft.com/office/officeart/2005/8/layout/orgChart1"/>
    <dgm:cxn modelId="{CDD24C68-6BE3-430F-A47E-611F750D324B}" type="presParOf" srcId="{27B579FB-8D11-4FB1-9EAF-006D7E75E534}" destId="{7C0D12E5-AB86-45CD-8A17-071CDEBBB7F9}" srcOrd="0" destOrd="0" presId="urn:microsoft.com/office/officeart/2005/8/layout/orgChart1"/>
    <dgm:cxn modelId="{716614B3-ACBA-430F-B26F-F819892F30C0}" type="presParOf" srcId="{27B579FB-8D11-4FB1-9EAF-006D7E75E534}" destId="{17CAF494-DCB0-4008-B45A-F1E96B9C59D6}" srcOrd="1" destOrd="0" presId="urn:microsoft.com/office/officeart/2005/8/layout/orgChart1"/>
    <dgm:cxn modelId="{64F47EFB-E322-4E4B-A85A-38C3D710B813}" type="presParOf" srcId="{AB4D13F0-E87A-4E5E-9DA2-D935CCA3025F}" destId="{6C4E61AB-F45C-44E2-AB4D-66742D395499}" srcOrd="1" destOrd="0" presId="urn:microsoft.com/office/officeart/2005/8/layout/orgChart1"/>
    <dgm:cxn modelId="{DBFC45F4-3513-447B-BB94-A386741E6019}" type="presParOf" srcId="{6C4E61AB-F45C-44E2-AB4D-66742D395499}" destId="{7F43F37F-7C15-4F4D-99CD-B1AA9B2912DB}" srcOrd="0" destOrd="0" presId="urn:microsoft.com/office/officeart/2005/8/layout/orgChart1"/>
    <dgm:cxn modelId="{3CCCA6E6-7517-4C17-AA3C-82F5C054352D}" type="presParOf" srcId="{6C4E61AB-F45C-44E2-AB4D-66742D395499}" destId="{A447E151-FE0D-47DA-B8A1-F18CCF3BD5B0}" srcOrd="1" destOrd="0" presId="urn:microsoft.com/office/officeart/2005/8/layout/orgChart1"/>
    <dgm:cxn modelId="{F4843C22-6044-45D1-BFDF-8C78D59C3C63}" type="presParOf" srcId="{A447E151-FE0D-47DA-B8A1-F18CCF3BD5B0}" destId="{AE0E0998-5B24-486F-80AA-DD954754D731}" srcOrd="0" destOrd="0" presId="urn:microsoft.com/office/officeart/2005/8/layout/orgChart1"/>
    <dgm:cxn modelId="{66FC41C9-A6D8-453E-B603-2FC7CDF54119}" type="presParOf" srcId="{AE0E0998-5B24-486F-80AA-DD954754D731}" destId="{BA635473-02E8-43DF-9D4C-E29D837D11E3}" srcOrd="0" destOrd="0" presId="urn:microsoft.com/office/officeart/2005/8/layout/orgChart1"/>
    <dgm:cxn modelId="{5C2C8346-A1D7-4246-9BC2-312CBFEB5E72}" type="presParOf" srcId="{AE0E0998-5B24-486F-80AA-DD954754D731}" destId="{693B8749-A65F-409C-8562-84B62751F9FC}" srcOrd="1" destOrd="0" presId="urn:microsoft.com/office/officeart/2005/8/layout/orgChart1"/>
    <dgm:cxn modelId="{7120EBBC-CD1E-43BE-99B9-82A2484FD64D}" type="presParOf" srcId="{A447E151-FE0D-47DA-B8A1-F18CCF3BD5B0}" destId="{D28C0948-7A21-4F10-961E-90F2DC0537EE}" srcOrd="1" destOrd="0" presId="urn:microsoft.com/office/officeart/2005/8/layout/orgChart1"/>
    <dgm:cxn modelId="{1E319761-9EB3-4189-AD1A-D12F03A3B897}" type="presParOf" srcId="{A447E151-FE0D-47DA-B8A1-F18CCF3BD5B0}" destId="{58968AD5-C2EE-443C-B28A-E34F7C735A12}" srcOrd="2" destOrd="0" presId="urn:microsoft.com/office/officeart/2005/8/layout/orgChart1"/>
    <dgm:cxn modelId="{969D2C07-C697-4942-8B70-2BA09C4D2498}" type="presParOf" srcId="{AB4D13F0-E87A-4E5E-9DA2-D935CCA3025F}" destId="{28C376B9-8CCC-45BB-8EC2-32A7F5ED888C}" srcOrd="2" destOrd="0" presId="urn:microsoft.com/office/officeart/2005/8/layout/orgChart1"/>
    <dgm:cxn modelId="{6D466FD1-F9A2-4BF5-8AD1-970090C72BF4}" type="presParOf" srcId="{28C376B9-8CCC-45BB-8EC2-32A7F5ED888C}" destId="{8CD1B47A-258B-4A70-BD5D-13B83527E6B0}" srcOrd="0" destOrd="0" presId="urn:microsoft.com/office/officeart/2005/8/layout/orgChart1"/>
    <dgm:cxn modelId="{C74A8833-8322-42B3-9FCC-3B329367BA6B}" type="presParOf" srcId="{28C376B9-8CCC-45BB-8EC2-32A7F5ED888C}" destId="{57E41151-C55D-4438-85AC-0091DCAEDB3E}" srcOrd="1" destOrd="0" presId="urn:microsoft.com/office/officeart/2005/8/layout/orgChart1"/>
    <dgm:cxn modelId="{B5C93A14-D5C2-4392-9318-A1A0D87E5189}" type="presParOf" srcId="{57E41151-C55D-4438-85AC-0091DCAEDB3E}" destId="{A1693907-2465-4300-83AD-370F432198DF}" srcOrd="0" destOrd="0" presId="urn:microsoft.com/office/officeart/2005/8/layout/orgChart1"/>
    <dgm:cxn modelId="{155316F6-0509-4E5E-B64E-D87562BDFCFA}" type="presParOf" srcId="{A1693907-2465-4300-83AD-370F432198DF}" destId="{F152154A-2E85-4530-9BA9-A9557C630F87}" srcOrd="0" destOrd="0" presId="urn:microsoft.com/office/officeart/2005/8/layout/orgChart1"/>
    <dgm:cxn modelId="{DD8F1FD3-8AAA-498B-898F-E5ABF17348D3}" type="presParOf" srcId="{A1693907-2465-4300-83AD-370F432198DF}" destId="{E15C41D5-36F3-4545-A4A3-1DBA4C660AB6}" srcOrd="1" destOrd="0" presId="urn:microsoft.com/office/officeart/2005/8/layout/orgChart1"/>
    <dgm:cxn modelId="{2E830DD4-E1C2-463C-B5D0-F3BA9AA20293}" type="presParOf" srcId="{57E41151-C55D-4438-85AC-0091DCAEDB3E}" destId="{4FFE2A33-79F6-49EE-BBF8-93A61A1F4A66}" srcOrd="1" destOrd="0" presId="urn:microsoft.com/office/officeart/2005/8/layout/orgChart1"/>
    <dgm:cxn modelId="{C00660BE-BB44-48C2-B56F-602E8BD2064C}" type="presParOf" srcId="{57E41151-C55D-4438-85AC-0091DCAEDB3E}" destId="{5714F62F-01D0-42FC-972D-F23DB73C636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DC1D7D-33DC-4BFB-A893-EE1C0447503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BB55C05A-885A-41F7-AEA3-D3DCE459031D}">
      <dgm:prSet phldrT="[Tekst]"/>
      <dgm:spPr/>
      <dgm:t>
        <a:bodyPr/>
        <a:lstStyle/>
        <a:p>
          <a:r>
            <a:rPr lang="nn-NO" dirty="0"/>
            <a:t>Leiar</a:t>
          </a:r>
          <a:endParaRPr lang="nb-NO" dirty="0"/>
        </a:p>
      </dgm:t>
    </dgm:pt>
    <dgm:pt modelId="{DA1D72E2-E035-476E-AE0F-3954873F121B}" type="parTrans" cxnId="{E6CA31B2-25FB-4FF7-A0A9-BBE665D83118}">
      <dgm:prSet/>
      <dgm:spPr/>
      <dgm:t>
        <a:bodyPr/>
        <a:lstStyle/>
        <a:p>
          <a:endParaRPr lang="nb-NO"/>
        </a:p>
      </dgm:t>
    </dgm:pt>
    <dgm:pt modelId="{C0E3E01B-E85B-412A-9BA8-FECF17830839}" type="sibTrans" cxnId="{E6CA31B2-25FB-4FF7-A0A9-BBE665D83118}">
      <dgm:prSet/>
      <dgm:spPr/>
      <dgm:t>
        <a:bodyPr/>
        <a:lstStyle/>
        <a:p>
          <a:endParaRPr lang="nb-NO"/>
        </a:p>
      </dgm:t>
    </dgm:pt>
    <dgm:pt modelId="{4F4A8039-D1CE-421C-AF87-BB7DD8E2F37C}">
      <dgm:prSet phldrT="[Tekst]"/>
      <dgm:spPr/>
      <dgm:t>
        <a:bodyPr/>
        <a:lstStyle/>
        <a:p>
          <a:r>
            <a:rPr lang="nb-NO" dirty="0" err="1">
              <a:cs typeface="Calibri Light"/>
            </a:rPr>
            <a:t>Skrivar</a:t>
          </a:r>
          <a:endParaRPr lang="nb-NO" dirty="0"/>
        </a:p>
      </dgm:t>
    </dgm:pt>
    <dgm:pt modelId="{21E1DE1E-35B3-449C-AA53-5FD709F26EA3}" type="parTrans" cxnId="{1B1C092E-788B-4B0D-BD10-34E64581711D}">
      <dgm:prSet/>
      <dgm:spPr/>
      <dgm:t>
        <a:bodyPr/>
        <a:lstStyle/>
        <a:p>
          <a:endParaRPr lang="nb-NO"/>
        </a:p>
      </dgm:t>
    </dgm:pt>
    <dgm:pt modelId="{2D8ADC76-A516-4580-AE40-213E88966671}" type="sibTrans" cxnId="{1B1C092E-788B-4B0D-BD10-34E64581711D}">
      <dgm:prSet/>
      <dgm:spPr/>
      <dgm:t>
        <a:bodyPr/>
        <a:lstStyle/>
        <a:p>
          <a:endParaRPr lang="nb-NO"/>
        </a:p>
      </dgm:t>
    </dgm:pt>
    <dgm:pt modelId="{1AA5D25A-A8FB-4346-B24A-EEF856665937}">
      <dgm:prSet phldrT="[Tekst]"/>
      <dgm:spPr/>
      <dgm:t>
        <a:bodyPr/>
        <a:lstStyle/>
        <a:p>
          <a:r>
            <a:rPr lang="nb-NO" dirty="0" err="1">
              <a:cs typeface="Calibri Light"/>
            </a:rPr>
            <a:t>Regnskapsansvarleg</a:t>
          </a:r>
          <a:endParaRPr lang="nb-NO" dirty="0"/>
        </a:p>
      </dgm:t>
    </dgm:pt>
    <dgm:pt modelId="{CE5904F5-D6DA-48CE-8A93-33126E4A4D9A}" type="parTrans" cxnId="{A01D2ECD-6261-465D-9C5D-0C55A94330BB}">
      <dgm:prSet/>
      <dgm:spPr/>
      <dgm:t>
        <a:bodyPr/>
        <a:lstStyle/>
        <a:p>
          <a:endParaRPr lang="nb-NO"/>
        </a:p>
      </dgm:t>
    </dgm:pt>
    <dgm:pt modelId="{66FF777E-577A-41B3-B156-E2A956F55BCC}" type="sibTrans" cxnId="{A01D2ECD-6261-465D-9C5D-0C55A94330BB}">
      <dgm:prSet/>
      <dgm:spPr/>
      <dgm:t>
        <a:bodyPr/>
        <a:lstStyle/>
        <a:p>
          <a:endParaRPr lang="nb-NO"/>
        </a:p>
      </dgm:t>
    </dgm:pt>
    <dgm:pt modelId="{8833C72E-482A-414B-9D8B-FCF78B540EBC}">
      <dgm:prSet phldrT="[Tekst]"/>
      <dgm:spPr/>
      <dgm:t>
        <a:bodyPr/>
        <a:lstStyle/>
        <a:p>
          <a:r>
            <a:rPr lang="nn-NO" dirty="0"/>
            <a:t>Nestleiar</a:t>
          </a:r>
          <a:endParaRPr lang="nb-NO" dirty="0"/>
        </a:p>
      </dgm:t>
    </dgm:pt>
    <dgm:pt modelId="{56796CEA-2608-41E4-8A97-FFBE6D8068DD}" type="parTrans" cxnId="{3EE8AE9E-DEFA-4E6B-8B54-7EBBF10112C4}">
      <dgm:prSet/>
      <dgm:spPr/>
      <dgm:t>
        <a:bodyPr/>
        <a:lstStyle/>
        <a:p>
          <a:endParaRPr lang="nb-NO"/>
        </a:p>
      </dgm:t>
    </dgm:pt>
    <dgm:pt modelId="{364E57B4-D2B1-41DB-8692-64A5DD49AE51}" type="sibTrans" cxnId="{3EE8AE9E-DEFA-4E6B-8B54-7EBBF10112C4}">
      <dgm:prSet/>
      <dgm:spPr/>
      <dgm:t>
        <a:bodyPr/>
        <a:lstStyle/>
        <a:p>
          <a:endParaRPr lang="nb-NO"/>
        </a:p>
      </dgm:t>
    </dgm:pt>
    <dgm:pt modelId="{B18B56F9-78ED-4079-9CEC-7089A96469DC}">
      <dgm:prSet/>
      <dgm:spPr/>
      <dgm:t>
        <a:bodyPr/>
        <a:lstStyle/>
        <a:p>
          <a:r>
            <a:rPr lang="nb-NO" dirty="0">
              <a:cs typeface="Calibri Light"/>
            </a:rPr>
            <a:t>Styremedlem</a:t>
          </a:r>
          <a:endParaRPr lang="nb-NO" dirty="0"/>
        </a:p>
      </dgm:t>
    </dgm:pt>
    <dgm:pt modelId="{B86F567A-61F9-48E6-9E38-CC1604636657}" type="parTrans" cxnId="{F2E57FEF-A694-4EED-85A2-0B1DD32F832C}">
      <dgm:prSet/>
      <dgm:spPr/>
      <dgm:t>
        <a:bodyPr/>
        <a:lstStyle/>
        <a:p>
          <a:endParaRPr lang="nb-NO"/>
        </a:p>
      </dgm:t>
    </dgm:pt>
    <dgm:pt modelId="{47828A2B-BEB3-4B2B-AB37-28A7E3DEB941}" type="sibTrans" cxnId="{F2E57FEF-A694-4EED-85A2-0B1DD32F832C}">
      <dgm:prSet/>
      <dgm:spPr/>
      <dgm:t>
        <a:bodyPr/>
        <a:lstStyle/>
        <a:p>
          <a:endParaRPr lang="nb-NO"/>
        </a:p>
      </dgm:t>
    </dgm:pt>
    <dgm:pt modelId="{E2E78D16-47D1-41B6-9867-1C211741BD35}" type="pres">
      <dgm:prSet presAssocID="{29DC1D7D-33DC-4BFB-A893-EE1C0447503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9A6D263-E5AA-42E3-AFAC-E2DFA007561C}" type="pres">
      <dgm:prSet presAssocID="{BB55C05A-885A-41F7-AEA3-D3DCE459031D}" presName="hierRoot1" presStyleCnt="0">
        <dgm:presLayoutVars>
          <dgm:hierBranch val="init"/>
        </dgm:presLayoutVars>
      </dgm:prSet>
      <dgm:spPr/>
    </dgm:pt>
    <dgm:pt modelId="{3462A48A-459C-4C8D-8688-C5963D873DA7}" type="pres">
      <dgm:prSet presAssocID="{BB55C05A-885A-41F7-AEA3-D3DCE459031D}" presName="rootComposite1" presStyleCnt="0"/>
      <dgm:spPr/>
    </dgm:pt>
    <dgm:pt modelId="{5A06721D-CB3B-4513-BBA1-0AB7C8A31005}" type="pres">
      <dgm:prSet presAssocID="{BB55C05A-885A-41F7-AEA3-D3DCE459031D}" presName="rootText1" presStyleLbl="node0" presStyleIdx="0" presStyleCnt="1">
        <dgm:presLayoutVars>
          <dgm:chPref val="3"/>
        </dgm:presLayoutVars>
      </dgm:prSet>
      <dgm:spPr/>
    </dgm:pt>
    <dgm:pt modelId="{F61ED867-93A6-4B00-BA91-2A427B2FB37C}" type="pres">
      <dgm:prSet presAssocID="{BB55C05A-885A-41F7-AEA3-D3DCE459031D}" presName="rootConnector1" presStyleLbl="node1" presStyleIdx="0" presStyleCnt="0"/>
      <dgm:spPr/>
    </dgm:pt>
    <dgm:pt modelId="{BDC55A0C-1666-4CFC-9E19-5FCA4DFC9423}" type="pres">
      <dgm:prSet presAssocID="{BB55C05A-885A-41F7-AEA3-D3DCE459031D}" presName="hierChild2" presStyleCnt="0"/>
      <dgm:spPr/>
    </dgm:pt>
    <dgm:pt modelId="{6BF62E12-F952-4863-B13C-57840EAEDE6B}" type="pres">
      <dgm:prSet presAssocID="{21E1DE1E-35B3-449C-AA53-5FD709F26EA3}" presName="Name37" presStyleLbl="parChTrans1D2" presStyleIdx="0" presStyleCnt="4"/>
      <dgm:spPr/>
    </dgm:pt>
    <dgm:pt modelId="{359A1568-35D7-4865-8F97-A2D3988D4FEE}" type="pres">
      <dgm:prSet presAssocID="{4F4A8039-D1CE-421C-AF87-BB7DD8E2F37C}" presName="hierRoot2" presStyleCnt="0">
        <dgm:presLayoutVars>
          <dgm:hierBranch val="init"/>
        </dgm:presLayoutVars>
      </dgm:prSet>
      <dgm:spPr/>
    </dgm:pt>
    <dgm:pt modelId="{DD4E5968-A957-45EC-BE92-4148C08B6D7D}" type="pres">
      <dgm:prSet presAssocID="{4F4A8039-D1CE-421C-AF87-BB7DD8E2F37C}" presName="rootComposite" presStyleCnt="0"/>
      <dgm:spPr/>
    </dgm:pt>
    <dgm:pt modelId="{016A825F-4AAF-4750-9459-003D1D76F48C}" type="pres">
      <dgm:prSet presAssocID="{4F4A8039-D1CE-421C-AF87-BB7DD8E2F37C}" presName="rootText" presStyleLbl="node2" presStyleIdx="0" presStyleCnt="4">
        <dgm:presLayoutVars>
          <dgm:chPref val="3"/>
        </dgm:presLayoutVars>
      </dgm:prSet>
      <dgm:spPr/>
    </dgm:pt>
    <dgm:pt modelId="{EB6E54AC-51FF-4696-8E3F-6F8CC6E1E8F9}" type="pres">
      <dgm:prSet presAssocID="{4F4A8039-D1CE-421C-AF87-BB7DD8E2F37C}" presName="rootConnector" presStyleLbl="node2" presStyleIdx="0" presStyleCnt="4"/>
      <dgm:spPr/>
    </dgm:pt>
    <dgm:pt modelId="{15E3C628-A3AB-46FE-856F-571D2080C8FF}" type="pres">
      <dgm:prSet presAssocID="{4F4A8039-D1CE-421C-AF87-BB7DD8E2F37C}" presName="hierChild4" presStyleCnt="0"/>
      <dgm:spPr/>
    </dgm:pt>
    <dgm:pt modelId="{4E731937-ABE9-4D69-99CB-9349F6A52AC3}" type="pres">
      <dgm:prSet presAssocID="{4F4A8039-D1CE-421C-AF87-BB7DD8E2F37C}" presName="hierChild5" presStyleCnt="0"/>
      <dgm:spPr/>
    </dgm:pt>
    <dgm:pt modelId="{2985D242-3C86-4092-B0C7-ACB0D05EF8B2}" type="pres">
      <dgm:prSet presAssocID="{CE5904F5-D6DA-48CE-8A93-33126E4A4D9A}" presName="Name37" presStyleLbl="parChTrans1D2" presStyleIdx="1" presStyleCnt="4"/>
      <dgm:spPr/>
    </dgm:pt>
    <dgm:pt modelId="{9BB4905F-C782-4384-AA63-E2A0F7B07842}" type="pres">
      <dgm:prSet presAssocID="{1AA5D25A-A8FB-4346-B24A-EEF856665937}" presName="hierRoot2" presStyleCnt="0">
        <dgm:presLayoutVars>
          <dgm:hierBranch val="init"/>
        </dgm:presLayoutVars>
      </dgm:prSet>
      <dgm:spPr/>
    </dgm:pt>
    <dgm:pt modelId="{23C6E894-5255-46F2-BAAD-1E48CEEA1C9E}" type="pres">
      <dgm:prSet presAssocID="{1AA5D25A-A8FB-4346-B24A-EEF856665937}" presName="rootComposite" presStyleCnt="0"/>
      <dgm:spPr/>
    </dgm:pt>
    <dgm:pt modelId="{AE6DF99D-2D8A-48EF-9D64-FE58120A4DC3}" type="pres">
      <dgm:prSet presAssocID="{1AA5D25A-A8FB-4346-B24A-EEF856665937}" presName="rootText" presStyleLbl="node2" presStyleIdx="1" presStyleCnt="4">
        <dgm:presLayoutVars>
          <dgm:chPref val="3"/>
        </dgm:presLayoutVars>
      </dgm:prSet>
      <dgm:spPr/>
    </dgm:pt>
    <dgm:pt modelId="{49DB77DF-CFBF-49DC-8640-0BA7D642F772}" type="pres">
      <dgm:prSet presAssocID="{1AA5D25A-A8FB-4346-B24A-EEF856665937}" presName="rootConnector" presStyleLbl="node2" presStyleIdx="1" presStyleCnt="4"/>
      <dgm:spPr/>
    </dgm:pt>
    <dgm:pt modelId="{5D0C0F13-BE8C-4847-AD24-5077561734C7}" type="pres">
      <dgm:prSet presAssocID="{1AA5D25A-A8FB-4346-B24A-EEF856665937}" presName="hierChild4" presStyleCnt="0"/>
      <dgm:spPr/>
    </dgm:pt>
    <dgm:pt modelId="{4C06A749-A686-496C-A681-E6D692821C8A}" type="pres">
      <dgm:prSet presAssocID="{1AA5D25A-A8FB-4346-B24A-EEF856665937}" presName="hierChild5" presStyleCnt="0"/>
      <dgm:spPr/>
    </dgm:pt>
    <dgm:pt modelId="{07733CFA-3176-41BD-B643-380E7A280CE1}" type="pres">
      <dgm:prSet presAssocID="{56796CEA-2608-41E4-8A97-FFBE6D8068DD}" presName="Name37" presStyleLbl="parChTrans1D2" presStyleIdx="2" presStyleCnt="4"/>
      <dgm:spPr/>
    </dgm:pt>
    <dgm:pt modelId="{FFE50190-A559-47C5-85CB-1531826C3E09}" type="pres">
      <dgm:prSet presAssocID="{8833C72E-482A-414B-9D8B-FCF78B540EBC}" presName="hierRoot2" presStyleCnt="0">
        <dgm:presLayoutVars>
          <dgm:hierBranch val="init"/>
        </dgm:presLayoutVars>
      </dgm:prSet>
      <dgm:spPr/>
    </dgm:pt>
    <dgm:pt modelId="{A51A6790-337B-4846-BDBB-CDF721433ABB}" type="pres">
      <dgm:prSet presAssocID="{8833C72E-482A-414B-9D8B-FCF78B540EBC}" presName="rootComposite" presStyleCnt="0"/>
      <dgm:spPr/>
    </dgm:pt>
    <dgm:pt modelId="{4E91A7A3-748B-403A-B7A0-0439D24FB550}" type="pres">
      <dgm:prSet presAssocID="{8833C72E-482A-414B-9D8B-FCF78B540EBC}" presName="rootText" presStyleLbl="node2" presStyleIdx="2" presStyleCnt="4">
        <dgm:presLayoutVars>
          <dgm:chPref val="3"/>
        </dgm:presLayoutVars>
      </dgm:prSet>
      <dgm:spPr/>
    </dgm:pt>
    <dgm:pt modelId="{0F10BBB9-368F-4257-9FB0-C7BBE9D7276C}" type="pres">
      <dgm:prSet presAssocID="{8833C72E-482A-414B-9D8B-FCF78B540EBC}" presName="rootConnector" presStyleLbl="node2" presStyleIdx="2" presStyleCnt="4"/>
      <dgm:spPr/>
    </dgm:pt>
    <dgm:pt modelId="{8FB94BE5-755E-480D-B96A-8265030C67CA}" type="pres">
      <dgm:prSet presAssocID="{8833C72E-482A-414B-9D8B-FCF78B540EBC}" presName="hierChild4" presStyleCnt="0"/>
      <dgm:spPr/>
    </dgm:pt>
    <dgm:pt modelId="{809C471B-4373-4749-879F-BD5BE11808AD}" type="pres">
      <dgm:prSet presAssocID="{8833C72E-482A-414B-9D8B-FCF78B540EBC}" presName="hierChild5" presStyleCnt="0"/>
      <dgm:spPr/>
    </dgm:pt>
    <dgm:pt modelId="{20F1CDA6-688E-43CF-BA49-1335FB16229F}" type="pres">
      <dgm:prSet presAssocID="{B86F567A-61F9-48E6-9E38-CC1604636657}" presName="Name37" presStyleLbl="parChTrans1D2" presStyleIdx="3" presStyleCnt="4"/>
      <dgm:spPr/>
    </dgm:pt>
    <dgm:pt modelId="{29F11B0B-9105-4D45-8087-66D2EBDF8099}" type="pres">
      <dgm:prSet presAssocID="{B18B56F9-78ED-4079-9CEC-7089A96469DC}" presName="hierRoot2" presStyleCnt="0">
        <dgm:presLayoutVars>
          <dgm:hierBranch val="init"/>
        </dgm:presLayoutVars>
      </dgm:prSet>
      <dgm:spPr/>
    </dgm:pt>
    <dgm:pt modelId="{3E1F19B2-8920-4F49-A4F7-70382742E6CA}" type="pres">
      <dgm:prSet presAssocID="{B18B56F9-78ED-4079-9CEC-7089A96469DC}" presName="rootComposite" presStyleCnt="0"/>
      <dgm:spPr/>
    </dgm:pt>
    <dgm:pt modelId="{75D372F4-2D73-43A4-9507-76B1AAB64343}" type="pres">
      <dgm:prSet presAssocID="{B18B56F9-78ED-4079-9CEC-7089A96469DC}" presName="rootText" presStyleLbl="node2" presStyleIdx="3" presStyleCnt="4">
        <dgm:presLayoutVars>
          <dgm:chPref val="3"/>
        </dgm:presLayoutVars>
      </dgm:prSet>
      <dgm:spPr/>
    </dgm:pt>
    <dgm:pt modelId="{60472DE3-B244-447E-A52D-97525818EDEF}" type="pres">
      <dgm:prSet presAssocID="{B18B56F9-78ED-4079-9CEC-7089A96469DC}" presName="rootConnector" presStyleLbl="node2" presStyleIdx="3" presStyleCnt="4"/>
      <dgm:spPr/>
    </dgm:pt>
    <dgm:pt modelId="{767B7E97-182E-423B-8C0D-F6E55FC9F518}" type="pres">
      <dgm:prSet presAssocID="{B18B56F9-78ED-4079-9CEC-7089A96469DC}" presName="hierChild4" presStyleCnt="0"/>
      <dgm:spPr/>
    </dgm:pt>
    <dgm:pt modelId="{7F2DF44B-E06A-4D72-A7EE-D06ADB9CE1FC}" type="pres">
      <dgm:prSet presAssocID="{B18B56F9-78ED-4079-9CEC-7089A96469DC}" presName="hierChild5" presStyleCnt="0"/>
      <dgm:spPr/>
    </dgm:pt>
    <dgm:pt modelId="{770DAEA1-7DE9-443A-97E1-17E769C4072F}" type="pres">
      <dgm:prSet presAssocID="{BB55C05A-885A-41F7-AEA3-D3DCE459031D}" presName="hierChild3" presStyleCnt="0"/>
      <dgm:spPr/>
    </dgm:pt>
  </dgm:ptLst>
  <dgm:cxnLst>
    <dgm:cxn modelId="{339E2409-494D-4343-BCEF-423C5CC0F391}" type="presOf" srcId="{CE5904F5-D6DA-48CE-8A93-33126E4A4D9A}" destId="{2985D242-3C86-4092-B0C7-ACB0D05EF8B2}" srcOrd="0" destOrd="0" presId="urn:microsoft.com/office/officeart/2005/8/layout/orgChart1"/>
    <dgm:cxn modelId="{E1178E1F-F907-4983-87B3-1288AAA2AFC4}" type="presOf" srcId="{4F4A8039-D1CE-421C-AF87-BB7DD8E2F37C}" destId="{016A825F-4AAF-4750-9459-003D1D76F48C}" srcOrd="0" destOrd="0" presId="urn:microsoft.com/office/officeart/2005/8/layout/orgChart1"/>
    <dgm:cxn modelId="{1969982C-47C8-481C-93E9-1F87A1153675}" type="presOf" srcId="{8833C72E-482A-414B-9D8B-FCF78B540EBC}" destId="{4E91A7A3-748B-403A-B7A0-0439D24FB550}" srcOrd="0" destOrd="0" presId="urn:microsoft.com/office/officeart/2005/8/layout/orgChart1"/>
    <dgm:cxn modelId="{1B1C092E-788B-4B0D-BD10-34E64581711D}" srcId="{BB55C05A-885A-41F7-AEA3-D3DCE459031D}" destId="{4F4A8039-D1CE-421C-AF87-BB7DD8E2F37C}" srcOrd="0" destOrd="0" parTransId="{21E1DE1E-35B3-449C-AA53-5FD709F26EA3}" sibTransId="{2D8ADC76-A516-4580-AE40-213E88966671}"/>
    <dgm:cxn modelId="{BF6B8F44-0475-44C9-8800-8A767E2D6203}" type="presOf" srcId="{B18B56F9-78ED-4079-9CEC-7089A96469DC}" destId="{60472DE3-B244-447E-A52D-97525818EDEF}" srcOrd="1" destOrd="0" presId="urn:microsoft.com/office/officeart/2005/8/layout/orgChart1"/>
    <dgm:cxn modelId="{4FD1BF69-DEC2-4454-B37C-5396A6E9940B}" type="presOf" srcId="{BB55C05A-885A-41F7-AEA3-D3DCE459031D}" destId="{F61ED867-93A6-4B00-BA91-2A427B2FB37C}" srcOrd="1" destOrd="0" presId="urn:microsoft.com/office/officeart/2005/8/layout/orgChart1"/>
    <dgm:cxn modelId="{9BC1474E-CBF0-4535-8D61-F83D25EF49EA}" type="presOf" srcId="{21E1DE1E-35B3-449C-AA53-5FD709F26EA3}" destId="{6BF62E12-F952-4863-B13C-57840EAEDE6B}" srcOrd="0" destOrd="0" presId="urn:microsoft.com/office/officeart/2005/8/layout/orgChart1"/>
    <dgm:cxn modelId="{8692DC73-791F-49A6-AB10-D0C86DB5B483}" type="presOf" srcId="{B18B56F9-78ED-4079-9CEC-7089A96469DC}" destId="{75D372F4-2D73-43A4-9507-76B1AAB64343}" srcOrd="0" destOrd="0" presId="urn:microsoft.com/office/officeart/2005/8/layout/orgChart1"/>
    <dgm:cxn modelId="{43B0E680-932D-41DC-8048-DD7E91FB8950}" type="presOf" srcId="{29DC1D7D-33DC-4BFB-A893-EE1C0447503D}" destId="{E2E78D16-47D1-41B6-9867-1C211741BD35}" srcOrd="0" destOrd="0" presId="urn:microsoft.com/office/officeart/2005/8/layout/orgChart1"/>
    <dgm:cxn modelId="{0599648F-0E70-45B3-AD81-900090AD9811}" type="presOf" srcId="{BB55C05A-885A-41F7-AEA3-D3DCE459031D}" destId="{5A06721D-CB3B-4513-BBA1-0AB7C8A31005}" srcOrd="0" destOrd="0" presId="urn:microsoft.com/office/officeart/2005/8/layout/orgChart1"/>
    <dgm:cxn modelId="{D6458698-4CE0-48CF-9158-262ADA3D7D2A}" type="presOf" srcId="{B86F567A-61F9-48E6-9E38-CC1604636657}" destId="{20F1CDA6-688E-43CF-BA49-1335FB16229F}" srcOrd="0" destOrd="0" presId="urn:microsoft.com/office/officeart/2005/8/layout/orgChart1"/>
    <dgm:cxn modelId="{F81A559B-20A9-4755-9DD3-AC114ECAA810}" type="presOf" srcId="{8833C72E-482A-414B-9D8B-FCF78B540EBC}" destId="{0F10BBB9-368F-4257-9FB0-C7BBE9D7276C}" srcOrd="1" destOrd="0" presId="urn:microsoft.com/office/officeart/2005/8/layout/orgChart1"/>
    <dgm:cxn modelId="{FC50C89D-6DB1-477D-B16B-7C8F53DD72FD}" type="presOf" srcId="{56796CEA-2608-41E4-8A97-FFBE6D8068DD}" destId="{07733CFA-3176-41BD-B643-380E7A280CE1}" srcOrd="0" destOrd="0" presId="urn:microsoft.com/office/officeart/2005/8/layout/orgChart1"/>
    <dgm:cxn modelId="{3EE8AE9E-DEFA-4E6B-8B54-7EBBF10112C4}" srcId="{BB55C05A-885A-41F7-AEA3-D3DCE459031D}" destId="{8833C72E-482A-414B-9D8B-FCF78B540EBC}" srcOrd="2" destOrd="0" parTransId="{56796CEA-2608-41E4-8A97-FFBE6D8068DD}" sibTransId="{364E57B4-D2B1-41DB-8692-64A5DD49AE51}"/>
    <dgm:cxn modelId="{01BC34A0-408F-4D05-B4E4-516C755550E6}" type="presOf" srcId="{1AA5D25A-A8FB-4346-B24A-EEF856665937}" destId="{49DB77DF-CFBF-49DC-8640-0BA7D642F772}" srcOrd="1" destOrd="0" presId="urn:microsoft.com/office/officeart/2005/8/layout/orgChart1"/>
    <dgm:cxn modelId="{E6CA31B2-25FB-4FF7-A0A9-BBE665D83118}" srcId="{29DC1D7D-33DC-4BFB-A893-EE1C0447503D}" destId="{BB55C05A-885A-41F7-AEA3-D3DCE459031D}" srcOrd="0" destOrd="0" parTransId="{DA1D72E2-E035-476E-AE0F-3954873F121B}" sibTransId="{C0E3E01B-E85B-412A-9BA8-FECF17830839}"/>
    <dgm:cxn modelId="{A01D2ECD-6261-465D-9C5D-0C55A94330BB}" srcId="{BB55C05A-885A-41F7-AEA3-D3DCE459031D}" destId="{1AA5D25A-A8FB-4346-B24A-EEF856665937}" srcOrd="1" destOrd="0" parTransId="{CE5904F5-D6DA-48CE-8A93-33126E4A4D9A}" sibTransId="{66FF777E-577A-41B3-B156-E2A956F55BCC}"/>
    <dgm:cxn modelId="{13C289D2-9FDB-4DFE-83BE-AD15287C6985}" type="presOf" srcId="{4F4A8039-D1CE-421C-AF87-BB7DD8E2F37C}" destId="{EB6E54AC-51FF-4696-8E3F-6F8CC6E1E8F9}" srcOrd="1" destOrd="0" presId="urn:microsoft.com/office/officeart/2005/8/layout/orgChart1"/>
    <dgm:cxn modelId="{47CBEEE5-4C15-43ED-83F5-DAC20C40C4E2}" type="presOf" srcId="{1AA5D25A-A8FB-4346-B24A-EEF856665937}" destId="{AE6DF99D-2D8A-48EF-9D64-FE58120A4DC3}" srcOrd="0" destOrd="0" presId="urn:microsoft.com/office/officeart/2005/8/layout/orgChart1"/>
    <dgm:cxn modelId="{F2E57FEF-A694-4EED-85A2-0B1DD32F832C}" srcId="{BB55C05A-885A-41F7-AEA3-D3DCE459031D}" destId="{B18B56F9-78ED-4079-9CEC-7089A96469DC}" srcOrd="3" destOrd="0" parTransId="{B86F567A-61F9-48E6-9E38-CC1604636657}" sibTransId="{47828A2B-BEB3-4B2B-AB37-28A7E3DEB941}"/>
    <dgm:cxn modelId="{A8B88CC5-0DE4-4F36-BE0E-1ABDBB0688B4}" type="presParOf" srcId="{E2E78D16-47D1-41B6-9867-1C211741BD35}" destId="{B9A6D263-E5AA-42E3-AFAC-E2DFA007561C}" srcOrd="0" destOrd="0" presId="urn:microsoft.com/office/officeart/2005/8/layout/orgChart1"/>
    <dgm:cxn modelId="{BBDC0639-27F2-4926-86A0-3D875CEAE249}" type="presParOf" srcId="{B9A6D263-E5AA-42E3-AFAC-E2DFA007561C}" destId="{3462A48A-459C-4C8D-8688-C5963D873DA7}" srcOrd="0" destOrd="0" presId="urn:microsoft.com/office/officeart/2005/8/layout/orgChart1"/>
    <dgm:cxn modelId="{1F13602C-0A07-48A2-B516-7897F81A0861}" type="presParOf" srcId="{3462A48A-459C-4C8D-8688-C5963D873DA7}" destId="{5A06721D-CB3B-4513-BBA1-0AB7C8A31005}" srcOrd="0" destOrd="0" presId="urn:microsoft.com/office/officeart/2005/8/layout/orgChart1"/>
    <dgm:cxn modelId="{1F89A7CE-5514-442A-A9E5-136590DB84F8}" type="presParOf" srcId="{3462A48A-459C-4C8D-8688-C5963D873DA7}" destId="{F61ED867-93A6-4B00-BA91-2A427B2FB37C}" srcOrd="1" destOrd="0" presId="urn:microsoft.com/office/officeart/2005/8/layout/orgChart1"/>
    <dgm:cxn modelId="{2B461D78-A6B5-49D9-9662-984B6C63464F}" type="presParOf" srcId="{B9A6D263-E5AA-42E3-AFAC-E2DFA007561C}" destId="{BDC55A0C-1666-4CFC-9E19-5FCA4DFC9423}" srcOrd="1" destOrd="0" presId="urn:microsoft.com/office/officeart/2005/8/layout/orgChart1"/>
    <dgm:cxn modelId="{A4C1F479-7F26-4378-8FD2-59DE6DDC94A0}" type="presParOf" srcId="{BDC55A0C-1666-4CFC-9E19-5FCA4DFC9423}" destId="{6BF62E12-F952-4863-B13C-57840EAEDE6B}" srcOrd="0" destOrd="0" presId="urn:microsoft.com/office/officeart/2005/8/layout/orgChart1"/>
    <dgm:cxn modelId="{EC50755F-EB22-4DFC-BCFA-44A1F2E6D26B}" type="presParOf" srcId="{BDC55A0C-1666-4CFC-9E19-5FCA4DFC9423}" destId="{359A1568-35D7-4865-8F97-A2D3988D4FEE}" srcOrd="1" destOrd="0" presId="urn:microsoft.com/office/officeart/2005/8/layout/orgChart1"/>
    <dgm:cxn modelId="{794562ED-9E02-4F00-AB55-3E7D9D55916D}" type="presParOf" srcId="{359A1568-35D7-4865-8F97-A2D3988D4FEE}" destId="{DD4E5968-A957-45EC-BE92-4148C08B6D7D}" srcOrd="0" destOrd="0" presId="urn:microsoft.com/office/officeart/2005/8/layout/orgChart1"/>
    <dgm:cxn modelId="{90EC74A2-2967-486F-A453-7C2414A86C6C}" type="presParOf" srcId="{DD4E5968-A957-45EC-BE92-4148C08B6D7D}" destId="{016A825F-4AAF-4750-9459-003D1D76F48C}" srcOrd="0" destOrd="0" presId="urn:microsoft.com/office/officeart/2005/8/layout/orgChart1"/>
    <dgm:cxn modelId="{AC23E834-4835-4E72-96B5-2E457D4552BB}" type="presParOf" srcId="{DD4E5968-A957-45EC-BE92-4148C08B6D7D}" destId="{EB6E54AC-51FF-4696-8E3F-6F8CC6E1E8F9}" srcOrd="1" destOrd="0" presId="urn:microsoft.com/office/officeart/2005/8/layout/orgChart1"/>
    <dgm:cxn modelId="{9A6E0AD9-D406-430D-A3A4-BC7E16804B10}" type="presParOf" srcId="{359A1568-35D7-4865-8F97-A2D3988D4FEE}" destId="{15E3C628-A3AB-46FE-856F-571D2080C8FF}" srcOrd="1" destOrd="0" presId="urn:microsoft.com/office/officeart/2005/8/layout/orgChart1"/>
    <dgm:cxn modelId="{A6CA6EBE-3DA3-49C5-B689-F17042BCBAA3}" type="presParOf" srcId="{359A1568-35D7-4865-8F97-A2D3988D4FEE}" destId="{4E731937-ABE9-4D69-99CB-9349F6A52AC3}" srcOrd="2" destOrd="0" presId="urn:microsoft.com/office/officeart/2005/8/layout/orgChart1"/>
    <dgm:cxn modelId="{8B0911DB-4153-429E-ABCB-857993E7938F}" type="presParOf" srcId="{BDC55A0C-1666-4CFC-9E19-5FCA4DFC9423}" destId="{2985D242-3C86-4092-B0C7-ACB0D05EF8B2}" srcOrd="2" destOrd="0" presId="urn:microsoft.com/office/officeart/2005/8/layout/orgChart1"/>
    <dgm:cxn modelId="{4F3644F9-B508-48E7-8604-3969E8037BF8}" type="presParOf" srcId="{BDC55A0C-1666-4CFC-9E19-5FCA4DFC9423}" destId="{9BB4905F-C782-4384-AA63-E2A0F7B07842}" srcOrd="3" destOrd="0" presId="urn:microsoft.com/office/officeart/2005/8/layout/orgChart1"/>
    <dgm:cxn modelId="{C42BB7C9-21E2-4B23-B153-B1ECC8B1B8CA}" type="presParOf" srcId="{9BB4905F-C782-4384-AA63-E2A0F7B07842}" destId="{23C6E894-5255-46F2-BAAD-1E48CEEA1C9E}" srcOrd="0" destOrd="0" presId="urn:microsoft.com/office/officeart/2005/8/layout/orgChart1"/>
    <dgm:cxn modelId="{7AFC7B7A-7E52-4D19-841A-1D45E3BED0F0}" type="presParOf" srcId="{23C6E894-5255-46F2-BAAD-1E48CEEA1C9E}" destId="{AE6DF99D-2D8A-48EF-9D64-FE58120A4DC3}" srcOrd="0" destOrd="0" presId="urn:microsoft.com/office/officeart/2005/8/layout/orgChart1"/>
    <dgm:cxn modelId="{67325AEF-CF74-4B3A-8117-829880FE213C}" type="presParOf" srcId="{23C6E894-5255-46F2-BAAD-1E48CEEA1C9E}" destId="{49DB77DF-CFBF-49DC-8640-0BA7D642F772}" srcOrd="1" destOrd="0" presId="urn:microsoft.com/office/officeart/2005/8/layout/orgChart1"/>
    <dgm:cxn modelId="{5BCF36D7-52C6-41C5-99C1-0EECF8B59191}" type="presParOf" srcId="{9BB4905F-C782-4384-AA63-E2A0F7B07842}" destId="{5D0C0F13-BE8C-4847-AD24-5077561734C7}" srcOrd="1" destOrd="0" presId="urn:microsoft.com/office/officeart/2005/8/layout/orgChart1"/>
    <dgm:cxn modelId="{AD59888B-1E9F-47CF-80A6-35B7AF4FCF69}" type="presParOf" srcId="{9BB4905F-C782-4384-AA63-E2A0F7B07842}" destId="{4C06A749-A686-496C-A681-E6D692821C8A}" srcOrd="2" destOrd="0" presId="urn:microsoft.com/office/officeart/2005/8/layout/orgChart1"/>
    <dgm:cxn modelId="{D80F5BDD-FFD5-4006-BE84-C7D8773FA6A3}" type="presParOf" srcId="{BDC55A0C-1666-4CFC-9E19-5FCA4DFC9423}" destId="{07733CFA-3176-41BD-B643-380E7A280CE1}" srcOrd="4" destOrd="0" presId="urn:microsoft.com/office/officeart/2005/8/layout/orgChart1"/>
    <dgm:cxn modelId="{9AA1B02B-F7E9-437F-9CD7-1EE29529AF76}" type="presParOf" srcId="{BDC55A0C-1666-4CFC-9E19-5FCA4DFC9423}" destId="{FFE50190-A559-47C5-85CB-1531826C3E09}" srcOrd="5" destOrd="0" presId="urn:microsoft.com/office/officeart/2005/8/layout/orgChart1"/>
    <dgm:cxn modelId="{70C2529C-2797-4851-8D30-072FCB6EF072}" type="presParOf" srcId="{FFE50190-A559-47C5-85CB-1531826C3E09}" destId="{A51A6790-337B-4846-BDBB-CDF721433ABB}" srcOrd="0" destOrd="0" presId="urn:microsoft.com/office/officeart/2005/8/layout/orgChart1"/>
    <dgm:cxn modelId="{9B6B0E14-BD4A-4131-9970-75475D29054F}" type="presParOf" srcId="{A51A6790-337B-4846-BDBB-CDF721433ABB}" destId="{4E91A7A3-748B-403A-B7A0-0439D24FB550}" srcOrd="0" destOrd="0" presId="urn:microsoft.com/office/officeart/2005/8/layout/orgChart1"/>
    <dgm:cxn modelId="{84D48156-4E81-44D5-8ED8-0155AE36B41A}" type="presParOf" srcId="{A51A6790-337B-4846-BDBB-CDF721433ABB}" destId="{0F10BBB9-368F-4257-9FB0-C7BBE9D7276C}" srcOrd="1" destOrd="0" presId="urn:microsoft.com/office/officeart/2005/8/layout/orgChart1"/>
    <dgm:cxn modelId="{0BE83A71-6526-401C-9719-637E2995DF37}" type="presParOf" srcId="{FFE50190-A559-47C5-85CB-1531826C3E09}" destId="{8FB94BE5-755E-480D-B96A-8265030C67CA}" srcOrd="1" destOrd="0" presId="urn:microsoft.com/office/officeart/2005/8/layout/orgChart1"/>
    <dgm:cxn modelId="{B292DFD4-2E28-4D0E-BEBB-EF9E57D83961}" type="presParOf" srcId="{FFE50190-A559-47C5-85CB-1531826C3E09}" destId="{809C471B-4373-4749-879F-BD5BE11808AD}" srcOrd="2" destOrd="0" presId="urn:microsoft.com/office/officeart/2005/8/layout/orgChart1"/>
    <dgm:cxn modelId="{EACD3BC1-5977-4ECD-BDD7-B80C712E9DEC}" type="presParOf" srcId="{BDC55A0C-1666-4CFC-9E19-5FCA4DFC9423}" destId="{20F1CDA6-688E-43CF-BA49-1335FB16229F}" srcOrd="6" destOrd="0" presId="urn:microsoft.com/office/officeart/2005/8/layout/orgChart1"/>
    <dgm:cxn modelId="{832A01E1-5D13-43B4-B120-E595D8603DF4}" type="presParOf" srcId="{BDC55A0C-1666-4CFC-9E19-5FCA4DFC9423}" destId="{29F11B0B-9105-4D45-8087-66D2EBDF8099}" srcOrd="7" destOrd="0" presId="urn:microsoft.com/office/officeart/2005/8/layout/orgChart1"/>
    <dgm:cxn modelId="{123613F8-8603-4327-BF71-84C8C62901F2}" type="presParOf" srcId="{29F11B0B-9105-4D45-8087-66D2EBDF8099}" destId="{3E1F19B2-8920-4F49-A4F7-70382742E6CA}" srcOrd="0" destOrd="0" presId="urn:microsoft.com/office/officeart/2005/8/layout/orgChart1"/>
    <dgm:cxn modelId="{F6539106-FEFA-4981-A87E-C018873263B6}" type="presParOf" srcId="{3E1F19B2-8920-4F49-A4F7-70382742E6CA}" destId="{75D372F4-2D73-43A4-9507-76B1AAB64343}" srcOrd="0" destOrd="0" presId="urn:microsoft.com/office/officeart/2005/8/layout/orgChart1"/>
    <dgm:cxn modelId="{7CD9356E-34F3-4DEA-994B-AF3B5942706B}" type="presParOf" srcId="{3E1F19B2-8920-4F49-A4F7-70382742E6CA}" destId="{60472DE3-B244-447E-A52D-97525818EDEF}" srcOrd="1" destOrd="0" presId="urn:microsoft.com/office/officeart/2005/8/layout/orgChart1"/>
    <dgm:cxn modelId="{0A08D08F-F3DC-4DDF-9668-27238B579478}" type="presParOf" srcId="{29F11B0B-9105-4D45-8087-66D2EBDF8099}" destId="{767B7E97-182E-423B-8C0D-F6E55FC9F518}" srcOrd="1" destOrd="0" presId="urn:microsoft.com/office/officeart/2005/8/layout/orgChart1"/>
    <dgm:cxn modelId="{DA0426C6-9F99-4B83-8188-233C013BDE09}" type="presParOf" srcId="{29F11B0B-9105-4D45-8087-66D2EBDF8099}" destId="{7F2DF44B-E06A-4D72-A7EE-D06ADB9CE1FC}" srcOrd="2" destOrd="0" presId="urn:microsoft.com/office/officeart/2005/8/layout/orgChart1"/>
    <dgm:cxn modelId="{62BEF1D9-67F0-4C44-AD64-BCB9B154C1E8}" type="presParOf" srcId="{B9A6D263-E5AA-42E3-AFAC-E2DFA007561C}" destId="{770DAEA1-7DE9-443A-97E1-17E769C4072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DC1D7D-33DC-4BFB-A893-EE1C044750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BB55C05A-885A-41F7-AEA3-D3DCE459031D}">
      <dgm:prSet phldrT="[Tekst]"/>
      <dgm:spPr/>
      <dgm:t>
        <a:bodyPr/>
        <a:lstStyle/>
        <a:p>
          <a:r>
            <a:rPr lang="nn-NO" sz="2600" dirty="0"/>
            <a:t>Leiar</a:t>
          </a:r>
          <a:r>
            <a:rPr lang="nb-NO" sz="2600" dirty="0"/>
            <a:t>                       </a:t>
          </a:r>
        </a:p>
      </dgm:t>
    </dgm:pt>
    <dgm:pt modelId="{DA1D72E2-E035-476E-AE0F-3954873F121B}" type="parTrans" cxnId="{E6CA31B2-25FB-4FF7-A0A9-BBE665D83118}">
      <dgm:prSet/>
      <dgm:spPr/>
      <dgm:t>
        <a:bodyPr/>
        <a:lstStyle/>
        <a:p>
          <a:endParaRPr lang="nb-NO"/>
        </a:p>
      </dgm:t>
    </dgm:pt>
    <dgm:pt modelId="{C0E3E01B-E85B-412A-9BA8-FECF17830839}" type="sibTrans" cxnId="{E6CA31B2-25FB-4FF7-A0A9-BBE665D83118}">
      <dgm:prSet/>
      <dgm:spPr/>
      <dgm:t>
        <a:bodyPr/>
        <a:lstStyle/>
        <a:p>
          <a:endParaRPr lang="nb-NO"/>
        </a:p>
      </dgm:t>
    </dgm:pt>
    <dgm:pt modelId="{8833C72E-482A-414B-9D8B-FCF78B540EBC}">
      <dgm:prSet phldrT="[Tekst]"/>
      <dgm:spPr/>
      <dgm:t>
        <a:bodyPr/>
        <a:lstStyle/>
        <a:p>
          <a:r>
            <a:rPr lang="nn-NO" sz="3400" dirty="0"/>
            <a:t>Nestleiar</a:t>
          </a:r>
          <a:r>
            <a:rPr lang="nb-NO" sz="3400" dirty="0"/>
            <a:t>                 </a:t>
          </a:r>
          <a:endParaRPr lang="nn-NO" sz="3400" dirty="0"/>
        </a:p>
      </dgm:t>
    </dgm:pt>
    <dgm:pt modelId="{56796CEA-2608-41E4-8A97-FFBE6D8068DD}" type="parTrans" cxnId="{3EE8AE9E-DEFA-4E6B-8B54-7EBBF10112C4}">
      <dgm:prSet/>
      <dgm:spPr/>
      <dgm:t>
        <a:bodyPr/>
        <a:lstStyle/>
        <a:p>
          <a:endParaRPr lang="nb-NO"/>
        </a:p>
      </dgm:t>
    </dgm:pt>
    <dgm:pt modelId="{364E57B4-D2B1-41DB-8692-64A5DD49AE51}" type="sibTrans" cxnId="{3EE8AE9E-DEFA-4E6B-8B54-7EBBF10112C4}">
      <dgm:prSet/>
      <dgm:spPr/>
      <dgm:t>
        <a:bodyPr/>
        <a:lstStyle/>
        <a:p>
          <a:endParaRPr lang="nb-NO"/>
        </a:p>
      </dgm:t>
    </dgm:pt>
    <dgm:pt modelId="{B18B56F9-78ED-4079-9CEC-7089A96469DC}">
      <dgm:prSet/>
      <dgm:spPr/>
      <dgm:t>
        <a:bodyPr/>
        <a:lstStyle/>
        <a:p>
          <a:r>
            <a:rPr lang="nb-NO" sz="3800" dirty="0">
              <a:cs typeface="Calibri Light"/>
            </a:rPr>
            <a:t>Styremedlem</a:t>
          </a:r>
          <a:endParaRPr lang="nn-NO" sz="3800" dirty="0"/>
        </a:p>
      </dgm:t>
    </dgm:pt>
    <dgm:pt modelId="{B86F567A-61F9-48E6-9E38-CC1604636657}" type="parTrans" cxnId="{F2E57FEF-A694-4EED-85A2-0B1DD32F832C}">
      <dgm:prSet/>
      <dgm:spPr/>
      <dgm:t>
        <a:bodyPr/>
        <a:lstStyle/>
        <a:p>
          <a:endParaRPr lang="nb-NO"/>
        </a:p>
      </dgm:t>
    </dgm:pt>
    <dgm:pt modelId="{47828A2B-BEB3-4B2B-AB37-28A7E3DEB941}" type="sibTrans" cxnId="{F2E57FEF-A694-4EED-85A2-0B1DD32F832C}">
      <dgm:prSet/>
      <dgm:spPr/>
      <dgm:t>
        <a:bodyPr/>
        <a:lstStyle/>
        <a:p>
          <a:endParaRPr lang="nb-NO"/>
        </a:p>
      </dgm:t>
    </dgm:pt>
    <dgm:pt modelId="{4F0A1B0B-F4D8-4E21-99B3-B682330B70E5}">
      <dgm:prSet/>
      <dgm:spPr/>
      <dgm:t>
        <a:bodyPr/>
        <a:lstStyle/>
        <a:p>
          <a:r>
            <a:rPr lang="nb-NO" sz="3400" dirty="0">
              <a:cs typeface="Calibri Light"/>
            </a:rPr>
            <a:t>Styremedlem</a:t>
          </a:r>
        </a:p>
      </dgm:t>
    </dgm:pt>
    <dgm:pt modelId="{77496237-D20D-478F-8A90-71150FAF7864}" type="parTrans" cxnId="{684A9C61-F405-4B9F-945C-C805E793D989}">
      <dgm:prSet/>
      <dgm:spPr/>
    </dgm:pt>
    <dgm:pt modelId="{6482C1EE-62F5-4390-922D-5D574353A31D}" type="sibTrans" cxnId="{684A9C61-F405-4B9F-945C-C805E793D989}">
      <dgm:prSet/>
      <dgm:spPr/>
    </dgm:pt>
    <dgm:pt modelId="{ECCE3149-A44E-4808-B309-63EA4CFCAC15}">
      <dgm:prSet/>
      <dgm:spPr/>
      <dgm:t>
        <a:bodyPr/>
        <a:lstStyle/>
        <a:p>
          <a:r>
            <a:rPr lang="nb-NO" sz="3400" dirty="0">
              <a:cs typeface="Calibri Light"/>
            </a:rPr>
            <a:t>Styremedlem</a:t>
          </a:r>
        </a:p>
      </dgm:t>
    </dgm:pt>
    <dgm:pt modelId="{E8772F79-13D7-45C5-9FFD-BC900C063A43}" type="parTrans" cxnId="{136F4123-F6EE-42F9-BA92-EF82236849E6}">
      <dgm:prSet/>
      <dgm:spPr/>
    </dgm:pt>
    <dgm:pt modelId="{A3A4366D-05AA-483F-82FB-8599E50A937C}" type="sibTrans" cxnId="{136F4123-F6EE-42F9-BA92-EF82236849E6}">
      <dgm:prSet/>
      <dgm:spPr/>
    </dgm:pt>
    <dgm:pt modelId="{24E487A0-13F8-499F-A1C6-A457476E767E}">
      <dgm:prSet/>
      <dgm:spPr/>
      <dgm:t>
        <a:bodyPr/>
        <a:lstStyle/>
        <a:p>
          <a:r>
            <a:rPr lang="nb-NO" sz="3400" dirty="0">
              <a:cs typeface="Calibri Light"/>
            </a:rPr>
            <a:t>Styremedlem</a:t>
          </a:r>
        </a:p>
      </dgm:t>
    </dgm:pt>
    <dgm:pt modelId="{C3626B40-E212-4852-AE9B-CF98DD4FCCF7}" type="parTrans" cxnId="{BF10814A-3315-43F1-8F0E-1E7F94AB58E6}">
      <dgm:prSet/>
      <dgm:spPr/>
    </dgm:pt>
    <dgm:pt modelId="{77B93B69-F16E-46D0-A655-0E13C6E2D4EC}" type="sibTrans" cxnId="{BF10814A-3315-43F1-8F0E-1E7F94AB58E6}">
      <dgm:prSet/>
      <dgm:spPr/>
    </dgm:pt>
    <dgm:pt modelId="{9B5CCE1F-9160-4478-8BE2-575196A66716}">
      <dgm:prSet phldrT="[Tekst]"/>
      <dgm:spPr/>
      <dgm:t>
        <a:bodyPr/>
        <a:lstStyle/>
        <a:p>
          <a:r>
            <a:rPr lang="nb-NO" sz="3400" dirty="0" err="1">
              <a:cs typeface="Calibri Light"/>
            </a:rPr>
            <a:t>Skrivar</a:t>
          </a:r>
          <a:r>
            <a:rPr lang="nb-NO" sz="3400" dirty="0">
              <a:cs typeface="Calibri Light"/>
            </a:rPr>
            <a:t>/regnskap     </a:t>
          </a:r>
          <a:endParaRPr lang="nb-NO" sz="3400" dirty="0"/>
        </a:p>
      </dgm:t>
    </dgm:pt>
    <dgm:pt modelId="{945895CC-1D2D-4816-BD82-077F6604CCB1}" type="parTrans" cxnId="{336A6CA8-2DF0-4B72-BF21-92D66F8AEC10}">
      <dgm:prSet/>
      <dgm:spPr/>
    </dgm:pt>
    <dgm:pt modelId="{1C62B0A1-C3C3-48F4-BEE1-226EBFBE66D4}" type="sibTrans" cxnId="{336A6CA8-2DF0-4B72-BF21-92D66F8AEC10}">
      <dgm:prSet/>
      <dgm:spPr/>
    </dgm:pt>
    <dgm:pt modelId="{5827FC3C-2683-4190-8DD9-3F76C385AAD0}" type="pres">
      <dgm:prSet presAssocID="{29DC1D7D-33DC-4BFB-A893-EE1C0447503D}" presName="linear" presStyleCnt="0">
        <dgm:presLayoutVars>
          <dgm:animLvl val="lvl"/>
          <dgm:resizeHandles val="exact"/>
        </dgm:presLayoutVars>
      </dgm:prSet>
      <dgm:spPr/>
    </dgm:pt>
    <dgm:pt modelId="{2E714E7D-D93F-4918-8659-241EB8346624}" type="pres">
      <dgm:prSet presAssocID="{BB55C05A-885A-41F7-AEA3-D3DCE459031D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55A0EDBE-320B-4F00-95BC-822F54D6A8E3}" type="pres">
      <dgm:prSet presAssocID="{C0E3E01B-E85B-412A-9BA8-FECF17830839}" presName="spacer" presStyleCnt="0"/>
      <dgm:spPr/>
    </dgm:pt>
    <dgm:pt modelId="{E2899E4D-6746-4B3D-BBB4-CA14B0C86F37}" type="pres">
      <dgm:prSet presAssocID="{8833C72E-482A-414B-9D8B-FCF78B540EBC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460219D3-8F01-4748-85AB-4EF0849EA60E}" type="pres">
      <dgm:prSet presAssocID="{364E57B4-D2B1-41DB-8692-64A5DD49AE51}" presName="spacer" presStyleCnt="0"/>
      <dgm:spPr/>
    </dgm:pt>
    <dgm:pt modelId="{C6AA8198-1B4F-42DD-B453-032A95A4F242}" type="pres">
      <dgm:prSet presAssocID="{9B5CCE1F-9160-4478-8BE2-575196A66716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D3BAB2B4-6FE3-4338-872F-D7E91E24A202}" type="pres">
      <dgm:prSet presAssocID="{1C62B0A1-C3C3-48F4-BEE1-226EBFBE66D4}" presName="spacer" presStyleCnt="0"/>
      <dgm:spPr/>
    </dgm:pt>
    <dgm:pt modelId="{F96C81CD-E7BB-407A-BC3C-3A233B387935}" type="pres">
      <dgm:prSet presAssocID="{B18B56F9-78ED-4079-9CEC-7089A96469DC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61CF7264-DB6D-47E5-84E6-A719192600A9}" type="pres">
      <dgm:prSet presAssocID="{47828A2B-BEB3-4B2B-AB37-28A7E3DEB941}" presName="spacer" presStyleCnt="0"/>
      <dgm:spPr/>
    </dgm:pt>
    <dgm:pt modelId="{9E57B37D-562E-46A0-9FA8-5288AC410ED8}" type="pres">
      <dgm:prSet presAssocID="{4F0A1B0B-F4D8-4E21-99B3-B682330B70E5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F9B84CE7-3C5A-493B-A4FA-18C9B9538757}" type="pres">
      <dgm:prSet presAssocID="{6482C1EE-62F5-4390-922D-5D574353A31D}" presName="spacer" presStyleCnt="0"/>
      <dgm:spPr/>
    </dgm:pt>
    <dgm:pt modelId="{523D6B29-9837-46EA-A4D0-7A9135D5322B}" type="pres">
      <dgm:prSet presAssocID="{ECCE3149-A44E-4808-B309-63EA4CFCAC15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03C60462-30F4-449A-93BB-F278FA64F63E}" type="pres">
      <dgm:prSet presAssocID="{A3A4366D-05AA-483F-82FB-8599E50A937C}" presName="spacer" presStyleCnt="0"/>
      <dgm:spPr/>
    </dgm:pt>
    <dgm:pt modelId="{854BAA59-1278-40BC-808D-6CFA80FE60CD}" type="pres">
      <dgm:prSet presAssocID="{24E487A0-13F8-499F-A1C6-A457476E767E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136F4123-F6EE-42F9-BA92-EF82236849E6}" srcId="{29DC1D7D-33DC-4BFB-A893-EE1C0447503D}" destId="{ECCE3149-A44E-4808-B309-63EA4CFCAC15}" srcOrd="5" destOrd="0" parTransId="{E8772F79-13D7-45C5-9FFD-BC900C063A43}" sibTransId="{A3A4366D-05AA-483F-82FB-8599E50A937C}"/>
    <dgm:cxn modelId="{4A42203F-4BA2-4AD8-A164-27454C407917}" type="presOf" srcId="{B18B56F9-78ED-4079-9CEC-7089A96469DC}" destId="{F96C81CD-E7BB-407A-BC3C-3A233B387935}" srcOrd="0" destOrd="0" presId="urn:microsoft.com/office/officeart/2005/8/layout/vList2"/>
    <dgm:cxn modelId="{684A9C61-F405-4B9F-945C-C805E793D989}" srcId="{29DC1D7D-33DC-4BFB-A893-EE1C0447503D}" destId="{4F0A1B0B-F4D8-4E21-99B3-B682330B70E5}" srcOrd="4" destOrd="0" parTransId="{77496237-D20D-478F-8A90-71150FAF7864}" sibTransId="{6482C1EE-62F5-4390-922D-5D574353A31D}"/>
    <dgm:cxn modelId="{25EFE942-2183-4336-9CB8-593A5234F35C}" type="presOf" srcId="{29DC1D7D-33DC-4BFB-A893-EE1C0447503D}" destId="{5827FC3C-2683-4190-8DD9-3F76C385AAD0}" srcOrd="0" destOrd="0" presId="urn:microsoft.com/office/officeart/2005/8/layout/vList2"/>
    <dgm:cxn modelId="{BF10814A-3315-43F1-8F0E-1E7F94AB58E6}" srcId="{29DC1D7D-33DC-4BFB-A893-EE1C0447503D}" destId="{24E487A0-13F8-499F-A1C6-A457476E767E}" srcOrd="6" destOrd="0" parTransId="{C3626B40-E212-4852-AE9B-CF98DD4FCCF7}" sibTransId="{77B93B69-F16E-46D0-A655-0E13C6E2D4EC}"/>
    <dgm:cxn modelId="{68550A58-464E-4817-9156-FA28DD8C0003}" type="presOf" srcId="{24E487A0-13F8-499F-A1C6-A457476E767E}" destId="{854BAA59-1278-40BC-808D-6CFA80FE60CD}" srcOrd="0" destOrd="0" presId="urn:microsoft.com/office/officeart/2005/8/layout/vList2"/>
    <dgm:cxn modelId="{B376C382-C4D1-4DD2-9E12-E5F789F62AAA}" type="presOf" srcId="{4F0A1B0B-F4D8-4E21-99B3-B682330B70E5}" destId="{9E57B37D-562E-46A0-9FA8-5288AC410ED8}" srcOrd="0" destOrd="0" presId="urn:microsoft.com/office/officeart/2005/8/layout/vList2"/>
    <dgm:cxn modelId="{352BFE88-D939-43D5-AD44-1EECE4771E48}" type="presOf" srcId="{9B5CCE1F-9160-4478-8BE2-575196A66716}" destId="{C6AA8198-1B4F-42DD-B453-032A95A4F242}" srcOrd="0" destOrd="0" presId="urn:microsoft.com/office/officeart/2005/8/layout/vList2"/>
    <dgm:cxn modelId="{3EE8AE9E-DEFA-4E6B-8B54-7EBBF10112C4}" srcId="{29DC1D7D-33DC-4BFB-A893-EE1C0447503D}" destId="{8833C72E-482A-414B-9D8B-FCF78B540EBC}" srcOrd="1" destOrd="0" parTransId="{56796CEA-2608-41E4-8A97-FFBE6D8068DD}" sibTransId="{364E57B4-D2B1-41DB-8692-64A5DD49AE51}"/>
    <dgm:cxn modelId="{680655A3-AC1F-4077-9761-34306A7113D5}" type="presOf" srcId="{ECCE3149-A44E-4808-B309-63EA4CFCAC15}" destId="{523D6B29-9837-46EA-A4D0-7A9135D5322B}" srcOrd="0" destOrd="0" presId="urn:microsoft.com/office/officeart/2005/8/layout/vList2"/>
    <dgm:cxn modelId="{336A6CA8-2DF0-4B72-BF21-92D66F8AEC10}" srcId="{29DC1D7D-33DC-4BFB-A893-EE1C0447503D}" destId="{9B5CCE1F-9160-4478-8BE2-575196A66716}" srcOrd="2" destOrd="0" parTransId="{945895CC-1D2D-4816-BD82-077F6604CCB1}" sibTransId="{1C62B0A1-C3C3-48F4-BEE1-226EBFBE66D4}"/>
    <dgm:cxn modelId="{E6CA31B2-25FB-4FF7-A0A9-BBE665D83118}" srcId="{29DC1D7D-33DC-4BFB-A893-EE1C0447503D}" destId="{BB55C05A-885A-41F7-AEA3-D3DCE459031D}" srcOrd="0" destOrd="0" parTransId="{DA1D72E2-E035-476E-AE0F-3954873F121B}" sibTransId="{C0E3E01B-E85B-412A-9BA8-FECF17830839}"/>
    <dgm:cxn modelId="{2CBDE8C0-8399-44D2-8D89-61AD7DCE9772}" type="presOf" srcId="{BB55C05A-885A-41F7-AEA3-D3DCE459031D}" destId="{2E714E7D-D93F-4918-8659-241EB8346624}" srcOrd="0" destOrd="0" presId="urn:microsoft.com/office/officeart/2005/8/layout/vList2"/>
    <dgm:cxn modelId="{245AA6EA-D7E6-4F6E-90F3-3F07224227BC}" type="presOf" srcId="{8833C72E-482A-414B-9D8B-FCF78B540EBC}" destId="{E2899E4D-6746-4B3D-BBB4-CA14B0C86F37}" srcOrd="0" destOrd="0" presId="urn:microsoft.com/office/officeart/2005/8/layout/vList2"/>
    <dgm:cxn modelId="{F2E57FEF-A694-4EED-85A2-0B1DD32F832C}" srcId="{29DC1D7D-33DC-4BFB-A893-EE1C0447503D}" destId="{B18B56F9-78ED-4079-9CEC-7089A96469DC}" srcOrd="3" destOrd="0" parTransId="{B86F567A-61F9-48E6-9E38-CC1604636657}" sibTransId="{47828A2B-BEB3-4B2B-AB37-28A7E3DEB941}"/>
    <dgm:cxn modelId="{7B6C60FD-546E-4F85-BA32-D19BEB1890EF}" type="presParOf" srcId="{5827FC3C-2683-4190-8DD9-3F76C385AAD0}" destId="{2E714E7D-D93F-4918-8659-241EB8346624}" srcOrd="0" destOrd="0" presId="urn:microsoft.com/office/officeart/2005/8/layout/vList2"/>
    <dgm:cxn modelId="{20C012E1-4668-4A66-A5A5-46BE46335B2D}" type="presParOf" srcId="{5827FC3C-2683-4190-8DD9-3F76C385AAD0}" destId="{55A0EDBE-320B-4F00-95BC-822F54D6A8E3}" srcOrd="1" destOrd="0" presId="urn:microsoft.com/office/officeart/2005/8/layout/vList2"/>
    <dgm:cxn modelId="{C20BF3D2-C84D-4673-9542-94067115427A}" type="presParOf" srcId="{5827FC3C-2683-4190-8DD9-3F76C385AAD0}" destId="{E2899E4D-6746-4B3D-BBB4-CA14B0C86F37}" srcOrd="2" destOrd="0" presId="urn:microsoft.com/office/officeart/2005/8/layout/vList2"/>
    <dgm:cxn modelId="{FD59592C-2E89-4B5A-B371-8A29E2B13E28}" type="presParOf" srcId="{5827FC3C-2683-4190-8DD9-3F76C385AAD0}" destId="{460219D3-8F01-4748-85AB-4EF0849EA60E}" srcOrd="3" destOrd="0" presId="urn:microsoft.com/office/officeart/2005/8/layout/vList2"/>
    <dgm:cxn modelId="{4879016D-C831-4C9D-B8C4-D7DB847211CB}" type="presParOf" srcId="{5827FC3C-2683-4190-8DD9-3F76C385AAD0}" destId="{C6AA8198-1B4F-42DD-B453-032A95A4F242}" srcOrd="4" destOrd="0" presId="urn:microsoft.com/office/officeart/2005/8/layout/vList2"/>
    <dgm:cxn modelId="{9F929CDF-85AE-4D21-982E-BC3D901F608C}" type="presParOf" srcId="{5827FC3C-2683-4190-8DD9-3F76C385AAD0}" destId="{D3BAB2B4-6FE3-4338-872F-D7E91E24A202}" srcOrd="5" destOrd="0" presId="urn:microsoft.com/office/officeart/2005/8/layout/vList2"/>
    <dgm:cxn modelId="{D6B93C6F-0EAD-46FA-9640-5163BEC25385}" type="presParOf" srcId="{5827FC3C-2683-4190-8DD9-3F76C385AAD0}" destId="{F96C81CD-E7BB-407A-BC3C-3A233B387935}" srcOrd="6" destOrd="0" presId="urn:microsoft.com/office/officeart/2005/8/layout/vList2"/>
    <dgm:cxn modelId="{22C4E255-B87D-455C-9DE7-DB2E3DF5F6A0}" type="presParOf" srcId="{5827FC3C-2683-4190-8DD9-3F76C385AAD0}" destId="{61CF7264-DB6D-47E5-84E6-A719192600A9}" srcOrd="7" destOrd="0" presId="urn:microsoft.com/office/officeart/2005/8/layout/vList2"/>
    <dgm:cxn modelId="{6C84B1CF-595A-4D5F-8249-0EE8F060EF09}" type="presParOf" srcId="{5827FC3C-2683-4190-8DD9-3F76C385AAD0}" destId="{9E57B37D-562E-46A0-9FA8-5288AC410ED8}" srcOrd="8" destOrd="0" presId="urn:microsoft.com/office/officeart/2005/8/layout/vList2"/>
    <dgm:cxn modelId="{B8395643-81BC-43FE-942E-D8D35BA7A99C}" type="presParOf" srcId="{5827FC3C-2683-4190-8DD9-3F76C385AAD0}" destId="{F9B84CE7-3C5A-493B-A4FA-18C9B9538757}" srcOrd="9" destOrd="0" presId="urn:microsoft.com/office/officeart/2005/8/layout/vList2"/>
    <dgm:cxn modelId="{B5CE3958-38F8-48C2-8904-617E6E28163C}" type="presParOf" srcId="{5827FC3C-2683-4190-8DD9-3F76C385AAD0}" destId="{523D6B29-9837-46EA-A4D0-7A9135D5322B}" srcOrd="10" destOrd="0" presId="urn:microsoft.com/office/officeart/2005/8/layout/vList2"/>
    <dgm:cxn modelId="{B758CC0A-5DA4-4D8B-93E2-6B70F06A2C0D}" type="presParOf" srcId="{5827FC3C-2683-4190-8DD9-3F76C385AAD0}" destId="{03C60462-30F4-449A-93BB-F278FA64F63E}" srcOrd="11" destOrd="0" presId="urn:microsoft.com/office/officeart/2005/8/layout/vList2"/>
    <dgm:cxn modelId="{70A6596C-A378-482B-8964-2C7D8D56BDE7}" type="presParOf" srcId="{5827FC3C-2683-4190-8DD9-3F76C385AAD0}" destId="{854BAA59-1278-40BC-808D-6CFA80FE60CD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9DC1D7D-33DC-4BFB-A893-EE1C044750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BB55C05A-885A-41F7-AEA3-D3DCE459031D}">
      <dgm:prSet phldrT="[Tekst]"/>
      <dgm:spPr/>
      <dgm:t>
        <a:bodyPr/>
        <a:lstStyle/>
        <a:p>
          <a:r>
            <a:rPr lang="nb-NO" sz="2600" dirty="0"/>
            <a:t>Arnbjørn Vevle</a:t>
          </a:r>
        </a:p>
      </dgm:t>
    </dgm:pt>
    <dgm:pt modelId="{DA1D72E2-E035-476E-AE0F-3954873F121B}" type="parTrans" cxnId="{E6CA31B2-25FB-4FF7-A0A9-BBE665D83118}">
      <dgm:prSet/>
      <dgm:spPr/>
      <dgm:t>
        <a:bodyPr/>
        <a:lstStyle/>
        <a:p>
          <a:endParaRPr lang="nb-NO"/>
        </a:p>
      </dgm:t>
    </dgm:pt>
    <dgm:pt modelId="{C0E3E01B-E85B-412A-9BA8-FECF17830839}" type="sibTrans" cxnId="{E6CA31B2-25FB-4FF7-A0A9-BBE665D83118}">
      <dgm:prSet/>
      <dgm:spPr/>
      <dgm:t>
        <a:bodyPr/>
        <a:lstStyle/>
        <a:p>
          <a:endParaRPr lang="nb-NO"/>
        </a:p>
      </dgm:t>
    </dgm:pt>
    <dgm:pt modelId="{8833C72E-482A-414B-9D8B-FCF78B540EBC}">
      <dgm:prSet phldrT="[Tekst]"/>
      <dgm:spPr/>
      <dgm:t>
        <a:bodyPr/>
        <a:lstStyle/>
        <a:p>
          <a:r>
            <a:rPr lang="nn-NO" sz="3400" dirty="0"/>
            <a:t>Roald</a:t>
          </a:r>
          <a:r>
            <a:rPr lang="nb-NO" sz="3400" dirty="0"/>
            <a:t> </a:t>
          </a:r>
          <a:r>
            <a:rPr lang="nn-NO" sz="3400" dirty="0"/>
            <a:t>Martinsen</a:t>
          </a:r>
        </a:p>
      </dgm:t>
    </dgm:pt>
    <dgm:pt modelId="{56796CEA-2608-41E4-8A97-FFBE6D8068DD}" type="parTrans" cxnId="{3EE8AE9E-DEFA-4E6B-8B54-7EBBF10112C4}">
      <dgm:prSet/>
      <dgm:spPr/>
      <dgm:t>
        <a:bodyPr/>
        <a:lstStyle/>
        <a:p>
          <a:endParaRPr lang="nb-NO"/>
        </a:p>
      </dgm:t>
    </dgm:pt>
    <dgm:pt modelId="{364E57B4-D2B1-41DB-8692-64A5DD49AE51}" type="sibTrans" cxnId="{3EE8AE9E-DEFA-4E6B-8B54-7EBBF10112C4}">
      <dgm:prSet/>
      <dgm:spPr/>
      <dgm:t>
        <a:bodyPr/>
        <a:lstStyle/>
        <a:p>
          <a:endParaRPr lang="nb-NO"/>
        </a:p>
      </dgm:t>
    </dgm:pt>
    <dgm:pt modelId="{B18B56F9-78ED-4079-9CEC-7089A96469DC}">
      <dgm:prSet/>
      <dgm:spPr/>
      <dgm:t>
        <a:bodyPr/>
        <a:lstStyle/>
        <a:p>
          <a:r>
            <a:rPr lang="nb-NO" sz="3800" dirty="0">
              <a:cs typeface="Calibri Light"/>
            </a:rPr>
            <a:t>Øystein Alden</a:t>
          </a:r>
          <a:endParaRPr lang="nn-NO" sz="3800" dirty="0"/>
        </a:p>
      </dgm:t>
    </dgm:pt>
    <dgm:pt modelId="{B86F567A-61F9-48E6-9E38-CC1604636657}" type="parTrans" cxnId="{F2E57FEF-A694-4EED-85A2-0B1DD32F832C}">
      <dgm:prSet/>
      <dgm:spPr/>
      <dgm:t>
        <a:bodyPr/>
        <a:lstStyle/>
        <a:p>
          <a:endParaRPr lang="nb-NO"/>
        </a:p>
      </dgm:t>
    </dgm:pt>
    <dgm:pt modelId="{47828A2B-BEB3-4B2B-AB37-28A7E3DEB941}" type="sibTrans" cxnId="{F2E57FEF-A694-4EED-85A2-0B1DD32F832C}">
      <dgm:prSet/>
      <dgm:spPr/>
      <dgm:t>
        <a:bodyPr/>
        <a:lstStyle/>
        <a:p>
          <a:endParaRPr lang="nb-NO"/>
        </a:p>
      </dgm:t>
    </dgm:pt>
    <dgm:pt modelId="{4F0A1B0B-F4D8-4E21-99B3-B682330B70E5}">
      <dgm:prSet/>
      <dgm:spPr/>
      <dgm:t>
        <a:bodyPr/>
        <a:lstStyle/>
        <a:p>
          <a:r>
            <a:rPr lang="nb-NO" sz="3400" dirty="0">
              <a:cs typeface="Calibri Light"/>
            </a:rPr>
            <a:t>Mathias </a:t>
          </a:r>
          <a:r>
            <a:rPr lang="nb-NO" sz="3400" dirty="0" err="1">
              <a:cs typeface="Calibri Light"/>
            </a:rPr>
            <a:t>Riple</a:t>
          </a:r>
        </a:p>
      </dgm:t>
    </dgm:pt>
    <dgm:pt modelId="{77496237-D20D-478F-8A90-71150FAF7864}" type="parTrans" cxnId="{684A9C61-F405-4B9F-945C-C805E793D989}">
      <dgm:prSet/>
      <dgm:spPr/>
    </dgm:pt>
    <dgm:pt modelId="{6482C1EE-62F5-4390-922D-5D574353A31D}" type="sibTrans" cxnId="{684A9C61-F405-4B9F-945C-C805E793D989}">
      <dgm:prSet/>
      <dgm:spPr/>
    </dgm:pt>
    <dgm:pt modelId="{ECCE3149-A44E-4808-B309-63EA4CFCAC15}">
      <dgm:prSet/>
      <dgm:spPr/>
      <dgm:t>
        <a:bodyPr/>
        <a:lstStyle/>
        <a:p>
          <a:r>
            <a:rPr lang="nb-NO" sz="3400" dirty="0">
              <a:cs typeface="Calibri Light"/>
            </a:rPr>
            <a:t>Øyvind </a:t>
          </a:r>
          <a:r>
            <a:rPr lang="nb-NO" sz="3400" dirty="0" err="1">
              <a:cs typeface="Calibri Light"/>
            </a:rPr>
            <a:t>Litland</a:t>
          </a:r>
        </a:p>
      </dgm:t>
    </dgm:pt>
    <dgm:pt modelId="{E8772F79-13D7-45C5-9FFD-BC900C063A43}" type="parTrans" cxnId="{136F4123-F6EE-42F9-BA92-EF82236849E6}">
      <dgm:prSet/>
      <dgm:spPr/>
    </dgm:pt>
    <dgm:pt modelId="{A3A4366D-05AA-483F-82FB-8599E50A937C}" type="sibTrans" cxnId="{136F4123-F6EE-42F9-BA92-EF82236849E6}">
      <dgm:prSet/>
      <dgm:spPr/>
    </dgm:pt>
    <dgm:pt modelId="{24E487A0-13F8-499F-A1C6-A457476E767E}">
      <dgm:prSet/>
      <dgm:spPr/>
      <dgm:t>
        <a:bodyPr/>
        <a:lstStyle/>
        <a:p>
          <a:r>
            <a:rPr lang="nb-NO" sz="3400" dirty="0">
              <a:cs typeface="Calibri Light"/>
            </a:rPr>
            <a:t>Tine May </a:t>
          </a:r>
          <a:r>
            <a:rPr lang="nb-NO" sz="3400" dirty="0" err="1">
              <a:cs typeface="Calibri Light"/>
            </a:rPr>
            <a:t>Svenheim</a:t>
          </a:r>
        </a:p>
      </dgm:t>
    </dgm:pt>
    <dgm:pt modelId="{C3626B40-E212-4852-AE9B-CF98DD4FCCF7}" type="parTrans" cxnId="{BF10814A-3315-43F1-8F0E-1E7F94AB58E6}">
      <dgm:prSet/>
      <dgm:spPr/>
    </dgm:pt>
    <dgm:pt modelId="{77B93B69-F16E-46D0-A655-0E13C6E2D4EC}" type="sibTrans" cxnId="{BF10814A-3315-43F1-8F0E-1E7F94AB58E6}">
      <dgm:prSet/>
      <dgm:spPr/>
    </dgm:pt>
    <dgm:pt modelId="{9B5CCE1F-9160-4478-8BE2-575196A66716}">
      <dgm:prSet phldrT="[Tekst]"/>
      <dgm:spPr/>
      <dgm:t>
        <a:bodyPr/>
        <a:lstStyle/>
        <a:p>
          <a:r>
            <a:rPr lang="nb-NO" sz="3400" dirty="0">
              <a:cs typeface="Calibri Light"/>
            </a:rPr>
            <a:t>Jane</a:t>
          </a:r>
          <a:r>
            <a:rPr lang="nn-NO" sz="3400" dirty="0">
              <a:cs typeface="Calibri Light"/>
            </a:rPr>
            <a:t> </a:t>
          </a:r>
          <a:r>
            <a:rPr lang="nb-NO" sz="3400" dirty="0">
              <a:cs typeface="Calibri Light"/>
            </a:rPr>
            <a:t>Gullbrå</a:t>
          </a:r>
          <a:endParaRPr lang="nn-NO" sz="3400" dirty="0"/>
        </a:p>
      </dgm:t>
    </dgm:pt>
    <dgm:pt modelId="{945895CC-1D2D-4816-BD82-077F6604CCB1}" type="parTrans" cxnId="{336A6CA8-2DF0-4B72-BF21-92D66F8AEC10}">
      <dgm:prSet/>
      <dgm:spPr/>
    </dgm:pt>
    <dgm:pt modelId="{1C62B0A1-C3C3-48F4-BEE1-226EBFBE66D4}" type="sibTrans" cxnId="{336A6CA8-2DF0-4B72-BF21-92D66F8AEC10}">
      <dgm:prSet/>
      <dgm:spPr/>
    </dgm:pt>
    <dgm:pt modelId="{5827FC3C-2683-4190-8DD9-3F76C385AAD0}" type="pres">
      <dgm:prSet presAssocID="{29DC1D7D-33DC-4BFB-A893-EE1C0447503D}" presName="linear" presStyleCnt="0">
        <dgm:presLayoutVars>
          <dgm:animLvl val="lvl"/>
          <dgm:resizeHandles val="exact"/>
        </dgm:presLayoutVars>
      </dgm:prSet>
      <dgm:spPr/>
    </dgm:pt>
    <dgm:pt modelId="{2E714E7D-D93F-4918-8659-241EB8346624}" type="pres">
      <dgm:prSet presAssocID="{BB55C05A-885A-41F7-AEA3-D3DCE459031D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55A0EDBE-320B-4F00-95BC-822F54D6A8E3}" type="pres">
      <dgm:prSet presAssocID="{C0E3E01B-E85B-412A-9BA8-FECF17830839}" presName="spacer" presStyleCnt="0"/>
      <dgm:spPr/>
    </dgm:pt>
    <dgm:pt modelId="{E2899E4D-6746-4B3D-BBB4-CA14B0C86F37}" type="pres">
      <dgm:prSet presAssocID="{8833C72E-482A-414B-9D8B-FCF78B540EBC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460219D3-8F01-4748-85AB-4EF0849EA60E}" type="pres">
      <dgm:prSet presAssocID="{364E57B4-D2B1-41DB-8692-64A5DD49AE51}" presName="spacer" presStyleCnt="0"/>
      <dgm:spPr/>
    </dgm:pt>
    <dgm:pt modelId="{C6AA8198-1B4F-42DD-B453-032A95A4F242}" type="pres">
      <dgm:prSet presAssocID="{9B5CCE1F-9160-4478-8BE2-575196A66716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D3BAB2B4-6FE3-4338-872F-D7E91E24A202}" type="pres">
      <dgm:prSet presAssocID="{1C62B0A1-C3C3-48F4-BEE1-226EBFBE66D4}" presName="spacer" presStyleCnt="0"/>
      <dgm:spPr/>
    </dgm:pt>
    <dgm:pt modelId="{F96C81CD-E7BB-407A-BC3C-3A233B387935}" type="pres">
      <dgm:prSet presAssocID="{B18B56F9-78ED-4079-9CEC-7089A96469DC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61CF7264-DB6D-47E5-84E6-A719192600A9}" type="pres">
      <dgm:prSet presAssocID="{47828A2B-BEB3-4B2B-AB37-28A7E3DEB941}" presName="spacer" presStyleCnt="0"/>
      <dgm:spPr/>
    </dgm:pt>
    <dgm:pt modelId="{9E57B37D-562E-46A0-9FA8-5288AC410ED8}" type="pres">
      <dgm:prSet presAssocID="{4F0A1B0B-F4D8-4E21-99B3-B682330B70E5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F9B84CE7-3C5A-493B-A4FA-18C9B9538757}" type="pres">
      <dgm:prSet presAssocID="{6482C1EE-62F5-4390-922D-5D574353A31D}" presName="spacer" presStyleCnt="0"/>
      <dgm:spPr/>
    </dgm:pt>
    <dgm:pt modelId="{523D6B29-9837-46EA-A4D0-7A9135D5322B}" type="pres">
      <dgm:prSet presAssocID="{ECCE3149-A44E-4808-B309-63EA4CFCAC15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03C60462-30F4-449A-93BB-F278FA64F63E}" type="pres">
      <dgm:prSet presAssocID="{A3A4366D-05AA-483F-82FB-8599E50A937C}" presName="spacer" presStyleCnt="0"/>
      <dgm:spPr/>
    </dgm:pt>
    <dgm:pt modelId="{854BAA59-1278-40BC-808D-6CFA80FE60CD}" type="pres">
      <dgm:prSet presAssocID="{24E487A0-13F8-499F-A1C6-A457476E767E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136F4123-F6EE-42F9-BA92-EF82236849E6}" srcId="{29DC1D7D-33DC-4BFB-A893-EE1C0447503D}" destId="{ECCE3149-A44E-4808-B309-63EA4CFCAC15}" srcOrd="5" destOrd="0" parTransId="{E8772F79-13D7-45C5-9FFD-BC900C063A43}" sibTransId="{A3A4366D-05AA-483F-82FB-8599E50A937C}"/>
    <dgm:cxn modelId="{4A42203F-4BA2-4AD8-A164-27454C407917}" type="presOf" srcId="{B18B56F9-78ED-4079-9CEC-7089A96469DC}" destId="{F96C81CD-E7BB-407A-BC3C-3A233B387935}" srcOrd="0" destOrd="0" presId="urn:microsoft.com/office/officeart/2005/8/layout/vList2"/>
    <dgm:cxn modelId="{684A9C61-F405-4B9F-945C-C805E793D989}" srcId="{29DC1D7D-33DC-4BFB-A893-EE1C0447503D}" destId="{4F0A1B0B-F4D8-4E21-99B3-B682330B70E5}" srcOrd="4" destOrd="0" parTransId="{77496237-D20D-478F-8A90-71150FAF7864}" sibTransId="{6482C1EE-62F5-4390-922D-5D574353A31D}"/>
    <dgm:cxn modelId="{25EFE942-2183-4336-9CB8-593A5234F35C}" type="presOf" srcId="{29DC1D7D-33DC-4BFB-A893-EE1C0447503D}" destId="{5827FC3C-2683-4190-8DD9-3F76C385AAD0}" srcOrd="0" destOrd="0" presId="urn:microsoft.com/office/officeart/2005/8/layout/vList2"/>
    <dgm:cxn modelId="{BF10814A-3315-43F1-8F0E-1E7F94AB58E6}" srcId="{29DC1D7D-33DC-4BFB-A893-EE1C0447503D}" destId="{24E487A0-13F8-499F-A1C6-A457476E767E}" srcOrd="6" destOrd="0" parTransId="{C3626B40-E212-4852-AE9B-CF98DD4FCCF7}" sibTransId="{77B93B69-F16E-46D0-A655-0E13C6E2D4EC}"/>
    <dgm:cxn modelId="{68550A58-464E-4817-9156-FA28DD8C0003}" type="presOf" srcId="{24E487A0-13F8-499F-A1C6-A457476E767E}" destId="{854BAA59-1278-40BC-808D-6CFA80FE60CD}" srcOrd="0" destOrd="0" presId="urn:microsoft.com/office/officeart/2005/8/layout/vList2"/>
    <dgm:cxn modelId="{B376C382-C4D1-4DD2-9E12-E5F789F62AAA}" type="presOf" srcId="{4F0A1B0B-F4D8-4E21-99B3-B682330B70E5}" destId="{9E57B37D-562E-46A0-9FA8-5288AC410ED8}" srcOrd="0" destOrd="0" presId="urn:microsoft.com/office/officeart/2005/8/layout/vList2"/>
    <dgm:cxn modelId="{352BFE88-D939-43D5-AD44-1EECE4771E48}" type="presOf" srcId="{9B5CCE1F-9160-4478-8BE2-575196A66716}" destId="{C6AA8198-1B4F-42DD-B453-032A95A4F242}" srcOrd="0" destOrd="0" presId="urn:microsoft.com/office/officeart/2005/8/layout/vList2"/>
    <dgm:cxn modelId="{3EE8AE9E-DEFA-4E6B-8B54-7EBBF10112C4}" srcId="{29DC1D7D-33DC-4BFB-A893-EE1C0447503D}" destId="{8833C72E-482A-414B-9D8B-FCF78B540EBC}" srcOrd="1" destOrd="0" parTransId="{56796CEA-2608-41E4-8A97-FFBE6D8068DD}" sibTransId="{364E57B4-D2B1-41DB-8692-64A5DD49AE51}"/>
    <dgm:cxn modelId="{680655A3-AC1F-4077-9761-34306A7113D5}" type="presOf" srcId="{ECCE3149-A44E-4808-B309-63EA4CFCAC15}" destId="{523D6B29-9837-46EA-A4D0-7A9135D5322B}" srcOrd="0" destOrd="0" presId="urn:microsoft.com/office/officeart/2005/8/layout/vList2"/>
    <dgm:cxn modelId="{336A6CA8-2DF0-4B72-BF21-92D66F8AEC10}" srcId="{29DC1D7D-33DC-4BFB-A893-EE1C0447503D}" destId="{9B5CCE1F-9160-4478-8BE2-575196A66716}" srcOrd="2" destOrd="0" parTransId="{945895CC-1D2D-4816-BD82-077F6604CCB1}" sibTransId="{1C62B0A1-C3C3-48F4-BEE1-226EBFBE66D4}"/>
    <dgm:cxn modelId="{E6CA31B2-25FB-4FF7-A0A9-BBE665D83118}" srcId="{29DC1D7D-33DC-4BFB-A893-EE1C0447503D}" destId="{BB55C05A-885A-41F7-AEA3-D3DCE459031D}" srcOrd="0" destOrd="0" parTransId="{DA1D72E2-E035-476E-AE0F-3954873F121B}" sibTransId="{C0E3E01B-E85B-412A-9BA8-FECF17830839}"/>
    <dgm:cxn modelId="{2CBDE8C0-8399-44D2-8D89-61AD7DCE9772}" type="presOf" srcId="{BB55C05A-885A-41F7-AEA3-D3DCE459031D}" destId="{2E714E7D-D93F-4918-8659-241EB8346624}" srcOrd="0" destOrd="0" presId="urn:microsoft.com/office/officeart/2005/8/layout/vList2"/>
    <dgm:cxn modelId="{245AA6EA-D7E6-4F6E-90F3-3F07224227BC}" type="presOf" srcId="{8833C72E-482A-414B-9D8B-FCF78B540EBC}" destId="{E2899E4D-6746-4B3D-BBB4-CA14B0C86F37}" srcOrd="0" destOrd="0" presId="urn:microsoft.com/office/officeart/2005/8/layout/vList2"/>
    <dgm:cxn modelId="{F2E57FEF-A694-4EED-85A2-0B1DD32F832C}" srcId="{29DC1D7D-33DC-4BFB-A893-EE1C0447503D}" destId="{B18B56F9-78ED-4079-9CEC-7089A96469DC}" srcOrd="3" destOrd="0" parTransId="{B86F567A-61F9-48E6-9E38-CC1604636657}" sibTransId="{47828A2B-BEB3-4B2B-AB37-28A7E3DEB941}"/>
    <dgm:cxn modelId="{7B6C60FD-546E-4F85-BA32-D19BEB1890EF}" type="presParOf" srcId="{5827FC3C-2683-4190-8DD9-3F76C385AAD0}" destId="{2E714E7D-D93F-4918-8659-241EB8346624}" srcOrd="0" destOrd="0" presId="urn:microsoft.com/office/officeart/2005/8/layout/vList2"/>
    <dgm:cxn modelId="{20C012E1-4668-4A66-A5A5-46BE46335B2D}" type="presParOf" srcId="{5827FC3C-2683-4190-8DD9-3F76C385AAD0}" destId="{55A0EDBE-320B-4F00-95BC-822F54D6A8E3}" srcOrd="1" destOrd="0" presId="urn:microsoft.com/office/officeart/2005/8/layout/vList2"/>
    <dgm:cxn modelId="{C20BF3D2-C84D-4673-9542-94067115427A}" type="presParOf" srcId="{5827FC3C-2683-4190-8DD9-3F76C385AAD0}" destId="{E2899E4D-6746-4B3D-BBB4-CA14B0C86F37}" srcOrd="2" destOrd="0" presId="urn:microsoft.com/office/officeart/2005/8/layout/vList2"/>
    <dgm:cxn modelId="{FD59592C-2E89-4B5A-B371-8A29E2B13E28}" type="presParOf" srcId="{5827FC3C-2683-4190-8DD9-3F76C385AAD0}" destId="{460219D3-8F01-4748-85AB-4EF0849EA60E}" srcOrd="3" destOrd="0" presId="urn:microsoft.com/office/officeart/2005/8/layout/vList2"/>
    <dgm:cxn modelId="{4879016D-C831-4C9D-B8C4-D7DB847211CB}" type="presParOf" srcId="{5827FC3C-2683-4190-8DD9-3F76C385AAD0}" destId="{C6AA8198-1B4F-42DD-B453-032A95A4F242}" srcOrd="4" destOrd="0" presId="urn:microsoft.com/office/officeart/2005/8/layout/vList2"/>
    <dgm:cxn modelId="{9F929CDF-85AE-4D21-982E-BC3D901F608C}" type="presParOf" srcId="{5827FC3C-2683-4190-8DD9-3F76C385AAD0}" destId="{D3BAB2B4-6FE3-4338-872F-D7E91E24A202}" srcOrd="5" destOrd="0" presId="urn:microsoft.com/office/officeart/2005/8/layout/vList2"/>
    <dgm:cxn modelId="{D6B93C6F-0EAD-46FA-9640-5163BEC25385}" type="presParOf" srcId="{5827FC3C-2683-4190-8DD9-3F76C385AAD0}" destId="{F96C81CD-E7BB-407A-BC3C-3A233B387935}" srcOrd="6" destOrd="0" presId="urn:microsoft.com/office/officeart/2005/8/layout/vList2"/>
    <dgm:cxn modelId="{22C4E255-B87D-455C-9DE7-DB2E3DF5F6A0}" type="presParOf" srcId="{5827FC3C-2683-4190-8DD9-3F76C385AAD0}" destId="{61CF7264-DB6D-47E5-84E6-A719192600A9}" srcOrd="7" destOrd="0" presId="urn:microsoft.com/office/officeart/2005/8/layout/vList2"/>
    <dgm:cxn modelId="{6C84B1CF-595A-4D5F-8249-0EE8F060EF09}" type="presParOf" srcId="{5827FC3C-2683-4190-8DD9-3F76C385AAD0}" destId="{9E57B37D-562E-46A0-9FA8-5288AC410ED8}" srcOrd="8" destOrd="0" presId="urn:microsoft.com/office/officeart/2005/8/layout/vList2"/>
    <dgm:cxn modelId="{B8395643-81BC-43FE-942E-D8D35BA7A99C}" type="presParOf" srcId="{5827FC3C-2683-4190-8DD9-3F76C385AAD0}" destId="{F9B84CE7-3C5A-493B-A4FA-18C9B9538757}" srcOrd="9" destOrd="0" presId="urn:microsoft.com/office/officeart/2005/8/layout/vList2"/>
    <dgm:cxn modelId="{B5CE3958-38F8-48C2-8904-617E6E28163C}" type="presParOf" srcId="{5827FC3C-2683-4190-8DD9-3F76C385AAD0}" destId="{523D6B29-9837-46EA-A4D0-7A9135D5322B}" srcOrd="10" destOrd="0" presId="urn:microsoft.com/office/officeart/2005/8/layout/vList2"/>
    <dgm:cxn modelId="{B758CC0A-5DA4-4D8B-93E2-6B70F06A2C0D}" type="presParOf" srcId="{5827FC3C-2683-4190-8DD9-3F76C385AAD0}" destId="{03C60462-30F4-449A-93BB-F278FA64F63E}" srcOrd="11" destOrd="0" presId="urn:microsoft.com/office/officeart/2005/8/layout/vList2"/>
    <dgm:cxn modelId="{70A6596C-A378-482B-8964-2C7D8D56BDE7}" type="presParOf" srcId="{5827FC3C-2683-4190-8DD9-3F76C385AAD0}" destId="{854BAA59-1278-40BC-808D-6CFA80FE60CD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9DC1D7D-33DC-4BFB-A893-EE1C044750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BB55C05A-885A-41F7-AEA3-D3DCE459031D}">
      <dgm:prSet phldrT="[Tekst]"/>
      <dgm:spPr/>
      <dgm:t>
        <a:bodyPr/>
        <a:lstStyle/>
        <a:p>
          <a:r>
            <a:rPr lang="nn-NO" sz="2600" dirty="0">
              <a:cs typeface="Calibri Light"/>
            </a:rPr>
            <a:t>Leiar</a:t>
          </a:r>
          <a:endParaRPr lang="nb-NO" sz="3000" dirty="0">
            <a:solidFill>
              <a:srgbClr val="010000"/>
            </a:solidFill>
            <a:latin typeface="Calibri Light"/>
            <a:cs typeface="Calibri Light"/>
          </a:endParaRPr>
        </a:p>
      </dgm:t>
    </dgm:pt>
    <dgm:pt modelId="{DA1D72E2-E035-476E-AE0F-3954873F121B}" type="parTrans" cxnId="{E6CA31B2-25FB-4FF7-A0A9-BBE665D83118}">
      <dgm:prSet/>
      <dgm:spPr/>
      <dgm:t>
        <a:bodyPr/>
        <a:lstStyle/>
        <a:p>
          <a:endParaRPr lang="nb-NO"/>
        </a:p>
      </dgm:t>
    </dgm:pt>
    <dgm:pt modelId="{C0E3E01B-E85B-412A-9BA8-FECF17830839}" type="sibTrans" cxnId="{E6CA31B2-25FB-4FF7-A0A9-BBE665D83118}">
      <dgm:prSet/>
      <dgm:spPr/>
      <dgm:t>
        <a:bodyPr/>
        <a:lstStyle/>
        <a:p>
          <a:endParaRPr lang="nb-NO"/>
        </a:p>
      </dgm:t>
    </dgm:pt>
    <dgm:pt modelId="{8833C72E-482A-414B-9D8B-FCF78B540EBC}">
      <dgm:prSet phldrT="[Tekst]"/>
      <dgm:spPr/>
      <dgm:t>
        <a:bodyPr/>
        <a:lstStyle/>
        <a:p>
          <a:r>
            <a:rPr lang="nb-NO" sz="3400" dirty="0" err="1"/>
            <a:t>Nestleiar</a:t>
          </a:r>
          <a:endParaRPr lang="nb-NO" sz="3400" dirty="0"/>
        </a:p>
      </dgm:t>
    </dgm:pt>
    <dgm:pt modelId="{56796CEA-2608-41E4-8A97-FFBE6D8068DD}" type="parTrans" cxnId="{3EE8AE9E-DEFA-4E6B-8B54-7EBBF10112C4}">
      <dgm:prSet/>
      <dgm:spPr/>
      <dgm:t>
        <a:bodyPr/>
        <a:lstStyle/>
        <a:p>
          <a:endParaRPr lang="nb-NO"/>
        </a:p>
      </dgm:t>
    </dgm:pt>
    <dgm:pt modelId="{364E57B4-D2B1-41DB-8692-64A5DD49AE51}" type="sibTrans" cxnId="{3EE8AE9E-DEFA-4E6B-8B54-7EBBF10112C4}">
      <dgm:prSet/>
      <dgm:spPr/>
      <dgm:t>
        <a:bodyPr/>
        <a:lstStyle/>
        <a:p>
          <a:endParaRPr lang="nb-NO"/>
        </a:p>
      </dgm:t>
    </dgm:pt>
    <dgm:pt modelId="{B18B56F9-78ED-4079-9CEC-7089A96469DC}">
      <dgm:prSet/>
      <dgm:spPr/>
      <dgm:t>
        <a:bodyPr/>
        <a:lstStyle/>
        <a:p>
          <a:r>
            <a:rPr lang="nb-NO" sz="3800" dirty="0">
              <a:cs typeface="Calibri Light"/>
            </a:rPr>
            <a:t>G13 tom MS</a:t>
          </a:r>
        </a:p>
      </dgm:t>
    </dgm:pt>
    <dgm:pt modelId="{B86F567A-61F9-48E6-9E38-CC1604636657}" type="parTrans" cxnId="{F2E57FEF-A694-4EED-85A2-0B1DD32F832C}">
      <dgm:prSet/>
      <dgm:spPr/>
      <dgm:t>
        <a:bodyPr/>
        <a:lstStyle/>
        <a:p>
          <a:endParaRPr lang="nb-NO"/>
        </a:p>
      </dgm:t>
    </dgm:pt>
    <dgm:pt modelId="{47828A2B-BEB3-4B2B-AB37-28A7E3DEB941}" type="sibTrans" cxnId="{F2E57FEF-A694-4EED-85A2-0B1DD32F832C}">
      <dgm:prSet/>
      <dgm:spPr/>
      <dgm:t>
        <a:bodyPr/>
        <a:lstStyle/>
        <a:p>
          <a:endParaRPr lang="nb-NO"/>
        </a:p>
      </dgm:t>
    </dgm:pt>
    <dgm:pt modelId="{4F0A1B0B-F4D8-4E21-99B3-B682330B70E5}">
      <dgm:prSet/>
      <dgm:spPr/>
      <dgm:t>
        <a:bodyPr/>
        <a:lstStyle/>
        <a:p>
          <a:r>
            <a:rPr lang="nb-NO" sz="3400" dirty="0">
              <a:cs typeface="Calibri Light"/>
            </a:rPr>
            <a:t>J12 tom KS</a:t>
          </a:r>
        </a:p>
      </dgm:t>
    </dgm:pt>
    <dgm:pt modelId="{77496237-D20D-478F-8A90-71150FAF7864}" type="parTrans" cxnId="{684A9C61-F405-4B9F-945C-C805E793D989}">
      <dgm:prSet/>
      <dgm:spPr/>
      <dgm:t>
        <a:bodyPr/>
        <a:lstStyle/>
        <a:p>
          <a:endParaRPr lang="nn-NO"/>
        </a:p>
      </dgm:t>
    </dgm:pt>
    <dgm:pt modelId="{6482C1EE-62F5-4390-922D-5D574353A31D}" type="sibTrans" cxnId="{684A9C61-F405-4B9F-945C-C805E793D989}">
      <dgm:prSet/>
      <dgm:spPr/>
      <dgm:t>
        <a:bodyPr/>
        <a:lstStyle/>
        <a:p>
          <a:endParaRPr lang="nn-NO"/>
        </a:p>
      </dgm:t>
    </dgm:pt>
    <dgm:pt modelId="{9B5CCE1F-9160-4478-8BE2-575196A66716}">
      <dgm:prSet phldrT="[Tekst]"/>
      <dgm:spPr/>
      <dgm:t>
        <a:bodyPr/>
        <a:lstStyle/>
        <a:p>
          <a:r>
            <a:rPr lang="nb-NO" sz="3400" dirty="0">
              <a:cs typeface="Calibri Light"/>
            </a:rPr>
            <a:t>Barn tom G12/J11     </a:t>
          </a:r>
          <a:endParaRPr lang="nb-NO" sz="3400" dirty="0"/>
        </a:p>
      </dgm:t>
    </dgm:pt>
    <dgm:pt modelId="{945895CC-1D2D-4816-BD82-077F6604CCB1}" type="parTrans" cxnId="{336A6CA8-2DF0-4B72-BF21-92D66F8AEC10}">
      <dgm:prSet/>
      <dgm:spPr/>
      <dgm:t>
        <a:bodyPr/>
        <a:lstStyle/>
        <a:p>
          <a:endParaRPr lang="nn-NO"/>
        </a:p>
      </dgm:t>
    </dgm:pt>
    <dgm:pt modelId="{1C62B0A1-C3C3-48F4-BEE1-226EBFBE66D4}" type="sibTrans" cxnId="{336A6CA8-2DF0-4B72-BF21-92D66F8AEC10}">
      <dgm:prSet/>
      <dgm:spPr/>
      <dgm:t>
        <a:bodyPr/>
        <a:lstStyle/>
        <a:p>
          <a:endParaRPr lang="nn-NO"/>
        </a:p>
      </dgm:t>
    </dgm:pt>
    <dgm:pt modelId="{3C8B6219-F799-44FF-ADB7-D36087E06437}">
      <dgm:prSet/>
      <dgm:spPr/>
      <dgm:t>
        <a:bodyPr/>
        <a:lstStyle/>
        <a:p>
          <a:r>
            <a:rPr lang="nb-NO" sz="3400" dirty="0">
              <a:cs typeface="Calibri Light"/>
            </a:rPr>
            <a:t>Trenerveil./</a:t>
          </a:r>
          <a:r>
            <a:rPr lang="nb-NO" sz="3400" dirty="0" err="1">
              <a:cs typeface="Calibri Light"/>
            </a:rPr>
            <a:t>spillerutv</a:t>
          </a:r>
          <a:r>
            <a:rPr lang="nb-NO" sz="3400" dirty="0">
              <a:cs typeface="Calibri Light"/>
            </a:rPr>
            <a:t>.</a:t>
          </a:r>
        </a:p>
      </dgm:t>
    </dgm:pt>
    <dgm:pt modelId="{E8BA86B6-7750-4770-95A5-7CC1CC76E743}" type="parTrans" cxnId="{81DF26B3-9A9E-4A84-9B9B-82D71B81C630}">
      <dgm:prSet/>
      <dgm:spPr/>
      <dgm:t>
        <a:bodyPr/>
        <a:lstStyle/>
        <a:p>
          <a:endParaRPr lang="nn-NO"/>
        </a:p>
      </dgm:t>
    </dgm:pt>
    <dgm:pt modelId="{0451BD3C-9AC1-4497-81C8-46AA96733768}" type="sibTrans" cxnId="{81DF26B3-9A9E-4A84-9B9B-82D71B81C630}">
      <dgm:prSet/>
      <dgm:spPr/>
      <dgm:t>
        <a:bodyPr/>
        <a:lstStyle/>
        <a:p>
          <a:endParaRPr lang="nn-NO"/>
        </a:p>
      </dgm:t>
    </dgm:pt>
    <dgm:pt modelId="{5827FC3C-2683-4190-8DD9-3F76C385AAD0}" type="pres">
      <dgm:prSet presAssocID="{29DC1D7D-33DC-4BFB-A893-EE1C0447503D}" presName="linear" presStyleCnt="0">
        <dgm:presLayoutVars>
          <dgm:animLvl val="lvl"/>
          <dgm:resizeHandles val="exact"/>
        </dgm:presLayoutVars>
      </dgm:prSet>
      <dgm:spPr/>
    </dgm:pt>
    <dgm:pt modelId="{2E714E7D-D93F-4918-8659-241EB8346624}" type="pres">
      <dgm:prSet presAssocID="{BB55C05A-885A-41F7-AEA3-D3DCE459031D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55A0EDBE-320B-4F00-95BC-822F54D6A8E3}" type="pres">
      <dgm:prSet presAssocID="{C0E3E01B-E85B-412A-9BA8-FECF17830839}" presName="spacer" presStyleCnt="0"/>
      <dgm:spPr/>
    </dgm:pt>
    <dgm:pt modelId="{E2899E4D-6746-4B3D-BBB4-CA14B0C86F37}" type="pres">
      <dgm:prSet presAssocID="{8833C72E-482A-414B-9D8B-FCF78B540EBC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460219D3-8F01-4748-85AB-4EF0849EA60E}" type="pres">
      <dgm:prSet presAssocID="{364E57B4-D2B1-41DB-8692-64A5DD49AE51}" presName="spacer" presStyleCnt="0"/>
      <dgm:spPr/>
    </dgm:pt>
    <dgm:pt modelId="{C6AA8198-1B4F-42DD-B453-032A95A4F242}" type="pres">
      <dgm:prSet presAssocID="{9B5CCE1F-9160-4478-8BE2-575196A66716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D3BAB2B4-6FE3-4338-872F-D7E91E24A202}" type="pres">
      <dgm:prSet presAssocID="{1C62B0A1-C3C3-48F4-BEE1-226EBFBE66D4}" presName="spacer" presStyleCnt="0"/>
      <dgm:spPr/>
    </dgm:pt>
    <dgm:pt modelId="{F96C81CD-E7BB-407A-BC3C-3A233B387935}" type="pres">
      <dgm:prSet presAssocID="{B18B56F9-78ED-4079-9CEC-7089A96469DC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61CF7264-DB6D-47E5-84E6-A719192600A9}" type="pres">
      <dgm:prSet presAssocID="{47828A2B-BEB3-4B2B-AB37-28A7E3DEB941}" presName="spacer" presStyleCnt="0"/>
      <dgm:spPr/>
    </dgm:pt>
    <dgm:pt modelId="{9E57B37D-562E-46A0-9FA8-5288AC410ED8}" type="pres">
      <dgm:prSet presAssocID="{4F0A1B0B-F4D8-4E21-99B3-B682330B70E5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60B12F09-385B-4781-B563-E81FC78BB3E9}" type="pres">
      <dgm:prSet presAssocID="{6482C1EE-62F5-4390-922D-5D574353A31D}" presName="spacer" presStyleCnt="0"/>
      <dgm:spPr/>
    </dgm:pt>
    <dgm:pt modelId="{810FFB89-4240-4861-8DC9-1FBB3C5B6719}" type="pres">
      <dgm:prSet presAssocID="{3C8B6219-F799-44FF-ADB7-D36087E06437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2CC7F50E-548D-4118-9153-A5A48BBFB9D6}" type="presOf" srcId="{3C8B6219-F799-44FF-ADB7-D36087E06437}" destId="{810FFB89-4240-4861-8DC9-1FBB3C5B6719}" srcOrd="0" destOrd="0" presId="urn:microsoft.com/office/officeart/2005/8/layout/vList2"/>
    <dgm:cxn modelId="{4A42203F-4BA2-4AD8-A164-27454C407917}" type="presOf" srcId="{B18B56F9-78ED-4079-9CEC-7089A96469DC}" destId="{F96C81CD-E7BB-407A-BC3C-3A233B387935}" srcOrd="0" destOrd="0" presId="urn:microsoft.com/office/officeart/2005/8/layout/vList2"/>
    <dgm:cxn modelId="{684A9C61-F405-4B9F-945C-C805E793D989}" srcId="{29DC1D7D-33DC-4BFB-A893-EE1C0447503D}" destId="{4F0A1B0B-F4D8-4E21-99B3-B682330B70E5}" srcOrd="4" destOrd="0" parTransId="{77496237-D20D-478F-8A90-71150FAF7864}" sibTransId="{6482C1EE-62F5-4390-922D-5D574353A31D}"/>
    <dgm:cxn modelId="{25EFE942-2183-4336-9CB8-593A5234F35C}" type="presOf" srcId="{29DC1D7D-33DC-4BFB-A893-EE1C0447503D}" destId="{5827FC3C-2683-4190-8DD9-3F76C385AAD0}" srcOrd="0" destOrd="0" presId="urn:microsoft.com/office/officeart/2005/8/layout/vList2"/>
    <dgm:cxn modelId="{B376C382-C4D1-4DD2-9E12-E5F789F62AAA}" type="presOf" srcId="{4F0A1B0B-F4D8-4E21-99B3-B682330B70E5}" destId="{9E57B37D-562E-46A0-9FA8-5288AC410ED8}" srcOrd="0" destOrd="0" presId="urn:microsoft.com/office/officeart/2005/8/layout/vList2"/>
    <dgm:cxn modelId="{352BFE88-D939-43D5-AD44-1EECE4771E48}" type="presOf" srcId="{9B5CCE1F-9160-4478-8BE2-575196A66716}" destId="{C6AA8198-1B4F-42DD-B453-032A95A4F242}" srcOrd="0" destOrd="0" presId="urn:microsoft.com/office/officeart/2005/8/layout/vList2"/>
    <dgm:cxn modelId="{3EE8AE9E-DEFA-4E6B-8B54-7EBBF10112C4}" srcId="{29DC1D7D-33DC-4BFB-A893-EE1C0447503D}" destId="{8833C72E-482A-414B-9D8B-FCF78B540EBC}" srcOrd="1" destOrd="0" parTransId="{56796CEA-2608-41E4-8A97-FFBE6D8068DD}" sibTransId="{364E57B4-D2B1-41DB-8692-64A5DD49AE51}"/>
    <dgm:cxn modelId="{336A6CA8-2DF0-4B72-BF21-92D66F8AEC10}" srcId="{29DC1D7D-33DC-4BFB-A893-EE1C0447503D}" destId="{9B5CCE1F-9160-4478-8BE2-575196A66716}" srcOrd="2" destOrd="0" parTransId="{945895CC-1D2D-4816-BD82-077F6604CCB1}" sibTransId="{1C62B0A1-C3C3-48F4-BEE1-226EBFBE66D4}"/>
    <dgm:cxn modelId="{E6CA31B2-25FB-4FF7-A0A9-BBE665D83118}" srcId="{29DC1D7D-33DC-4BFB-A893-EE1C0447503D}" destId="{BB55C05A-885A-41F7-AEA3-D3DCE459031D}" srcOrd="0" destOrd="0" parTransId="{DA1D72E2-E035-476E-AE0F-3954873F121B}" sibTransId="{C0E3E01B-E85B-412A-9BA8-FECF17830839}"/>
    <dgm:cxn modelId="{81DF26B3-9A9E-4A84-9B9B-82D71B81C630}" srcId="{29DC1D7D-33DC-4BFB-A893-EE1C0447503D}" destId="{3C8B6219-F799-44FF-ADB7-D36087E06437}" srcOrd="5" destOrd="0" parTransId="{E8BA86B6-7750-4770-95A5-7CC1CC76E743}" sibTransId="{0451BD3C-9AC1-4497-81C8-46AA96733768}"/>
    <dgm:cxn modelId="{2CBDE8C0-8399-44D2-8D89-61AD7DCE9772}" type="presOf" srcId="{BB55C05A-885A-41F7-AEA3-D3DCE459031D}" destId="{2E714E7D-D93F-4918-8659-241EB8346624}" srcOrd="0" destOrd="0" presId="urn:microsoft.com/office/officeart/2005/8/layout/vList2"/>
    <dgm:cxn modelId="{245AA6EA-D7E6-4F6E-90F3-3F07224227BC}" type="presOf" srcId="{8833C72E-482A-414B-9D8B-FCF78B540EBC}" destId="{E2899E4D-6746-4B3D-BBB4-CA14B0C86F37}" srcOrd="0" destOrd="0" presId="urn:microsoft.com/office/officeart/2005/8/layout/vList2"/>
    <dgm:cxn modelId="{F2E57FEF-A694-4EED-85A2-0B1DD32F832C}" srcId="{29DC1D7D-33DC-4BFB-A893-EE1C0447503D}" destId="{B18B56F9-78ED-4079-9CEC-7089A96469DC}" srcOrd="3" destOrd="0" parTransId="{B86F567A-61F9-48E6-9E38-CC1604636657}" sibTransId="{47828A2B-BEB3-4B2B-AB37-28A7E3DEB941}"/>
    <dgm:cxn modelId="{7B6C60FD-546E-4F85-BA32-D19BEB1890EF}" type="presParOf" srcId="{5827FC3C-2683-4190-8DD9-3F76C385AAD0}" destId="{2E714E7D-D93F-4918-8659-241EB8346624}" srcOrd="0" destOrd="0" presId="urn:microsoft.com/office/officeart/2005/8/layout/vList2"/>
    <dgm:cxn modelId="{20C012E1-4668-4A66-A5A5-46BE46335B2D}" type="presParOf" srcId="{5827FC3C-2683-4190-8DD9-3F76C385AAD0}" destId="{55A0EDBE-320B-4F00-95BC-822F54D6A8E3}" srcOrd="1" destOrd="0" presId="urn:microsoft.com/office/officeart/2005/8/layout/vList2"/>
    <dgm:cxn modelId="{C20BF3D2-C84D-4673-9542-94067115427A}" type="presParOf" srcId="{5827FC3C-2683-4190-8DD9-3F76C385AAD0}" destId="{E2899E4D-6746-4B3D-BBB4-CA14B0C86F37}" srcOrd="2" destOrd="0" presId="urn:microsoft.com/office/officeart/2005/8/layout/vList2"/>
    <dgm:cxn modelId="{FD59592C-2E89-4B5A-B371-8A29E2B13E28}" type="presParOf" srcId="{5827FC3C-2683-4190-8DD9-3F76C385AAD0}" destId="{460219D3-8F01-4748-85AB-4EF0849EA60E}" srcOrd="3" destOrd="0" presId="urn:microsoft.com/office/officeart/2005/8/layout/vList2"/>
    <dgm:cxn modelId="{4879016D-C831-4C9D-B8C4-D7DB847211CB}" type="presParOf" srcId="{5827FC3C-2683-4190-8DD9-3F76C385AAD0}" destId="{C6AA8198-1B4F-42DD-B453-032A95A4F242}" srcOrd="4" destOrd="0" presId="urn:microsoft.com/office/officeart/2005/8/layout/vList2"/>
    <dgm:cxn modelId="{9F929CDF-85AE-4D21-982E-BC3D901F608C}" type="presParOf" srcId="{5827FC3C-2683-4190-8DD9-3F76C385AAD0}" destId="{D3BAB2B4-6FE3-4338-872F-D7E91E24A202}" srcOrd="5" destOrd="0" presId="urn:microsoft.com/office/officeart/2005/8/layout/vList2"/>
    <dgm:cxn modelId="{D6B93C6F-0EAD-46FA-9640-5163BEC25385}" type="presParOf" srcId="{5827FC3C-2683-4190-8DD9-3F76C385AAD0}" destId="{F96C81CD-E7BB-407A-BC3C-3A233B387935}" srcOrd="6" destOrd="0" presId="urn:microsoft.com/office/officeart/2005/8/layout/vList2"/>
    <dgm:cxn modelId="{22C4E255-B87D-455C-9DE7-DB2E3DF5F6A0}" type="presParOf" srcId="{5827FC3C-2683-4190-8DD9-3F76C385AAD0}" destId="{61CF7264-DB6D-47E5-84E6-A719192600A9}" srcOrd="7" destOrd="0" presId="urn:microsoft.com/office/officeart/2005/8/layout/vList2"/>
    <dgm:cxn modelId="{6C84B1CF-595A-4D5F-8249-0EE8F060EF09}" type="presParOf" srcId="{5827FC3C-2683-4190-8DD9-3F76C385AAD0}" destId="{9E57B37D-562E-46A0-9FA8-5288AC410ED8}" srcOrd="8" destOrd="0" presId="urn:microsoft.com/office/officeart/2005/8/layout/vList2"/>
    <dgm:cxn modelId="{610BEB84-8DB2-41A7-99BA-C04B188DE857}" type="presParOf" srcId="{5827FC3C-2683-4190-8DD9-3F76C385AAD0}" destId="{60B12F09-385B-4781-B563-E81FC78BB3E9}" srcOrd="9" destOrd="0" presId="urn:microsoft.com/office/officeart/2005/8/layout/vList2"/>
    <dgm:cxn modelId="{D6E27CE8-7139-4BE2-8431-327C5189E547}" type="presParOf" srcId="{5827FC3C-2683-4190-8DD9-3F76C385AAD0}" destId="{810FFB89-4240-4861-8DC9-1FBB3C5B6719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9DC1D7D-33DC-4BFB-A893-EE1C044750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BB55C05A-885A-41F7-AEA3-D3DCE459031D}">
      <dgm:prSet phldrT="[Tekst]"/>
      <dgm:spPr/>
      <dgm:t>
        <a:bodyPr/>
        <a:lstStyle/>
        <a:p>
          <a:r>
            <a:rPr lang="nb-NO" sz="2600" dirty="0">
              <a:cs typeface="Calibri Light"/>
            </a:rPr>
            <a:t>Stig Eknes</a:t>
          </a:r>
        </a:p>
      </dgm:t>
    </dgm:pt>
    <dgm:pt modelId="{DA1D72E2-E035-476E-AE0F-3954873F121B}" type="parTrans" cxnId="{E6CA31B2-25FB-4FF7-A0A9-BBE665D83118}">
      <dgm:prSet/>
      <dgm:spPr/>
      <dgm:t>
        <a:bodyPr/>
        <a:lstStyle/>
        <a:p>
          <a:endParaRPr lang="nb-NO"/>
        </a:p>
      </dgm:t>
    </dgm:pt>
    <dgm:pt modelId="{C0E3E01B-E85B-412A-9BA8-FECF17830839}" type="sibTrans" cxnId="{E6CA31B2-25FB-4FF7-A0A9-BBE665D83118}">
      <dgm:prSet/>
      <dgm:spPr/>
      <dgm:t>
        <a:bodyPr/>
        <a:lstStyle/>
        <a:p>
          <a:endParaRPr lang="nb-NO"/>
        </a:p>
      </dgm:t>
    </dgm:pt>
    <dgm:pt modelId="{8833C72E-482A-414B-9D8B-FCF78B540EBC}">
      <dgm:prSet phldrT="[Tekst]"/>
      <dgm:spPr/>
      <dgm:t>
        <a:bodyPr/>
        <a:lstStyle/>
        <a:p>
          <a:r>
            <a:rPr lang="nn-NO" sz="3400" dirty="0">
              <a:cs typeface="Calibri Light"/>
            </a:rPr>
            <a:t>Gisle </a:t>
          </a:r>
          <a:r>
            <a:rPr lang="nb-NO" sz="3400" dirty="0">
              <a:cs typeface="Calibri Light"/>
            </a:rPr>
            <a:t>Låstad</a:t>
          </a:r>
          <a:endParaRPr lang="nn-NO" sz="3400" dirty="0"/>
        </a:p>
      </dgm:t>
    </dgm:pt>
    <dgm:pt modelId="{56796CEA-2608-41E4-8A97-FFBE6D8068DD}" type="parTrans" cxnId="{3EE8AE9E-DEFA-4E6B-8B54-7EBBF10112C4}">
      <dgm:prSet/>
      <dgm:spPr/>
      <dgm:t>
        <a:bodyPr/>
        <a:lstStyle/>
        <a:p>
          <a:endParaRPr lang="nb-NO"/>
        </a:p>
      </dgm:t>
    </dgm:pt>
    <dgm:pt modelId="{364E57B4-D2B1-41DB-8692-64A5DD49AE51}" type="sibTrans" cxnId="{3EE8AE9E-DEFA-4E6B-8B54-7EBBF10112C4}">
      <dgm:prSet/>
      <dgm:spPr/>
      <dgm:t>
        <a:bodyPr/>
        <a:lstStyle/>
        <a:p>
          <a:endParaRPr lang="nb-NO"/>
        </a:p>
      </dgm:t>
    </dgm:pt>
    <dgm:pt modelId="{4F0A1B0B-F4D8-4E21-99B3-B682330B70E5}">
      <dgm:prSet/>
      <dgm:spPr/>
      <dgm:t>
        <a:bodyPr/>
        <a:lstStyle/>
        <a:p>
          <a:r>
            <a:rPr lang="nb-NO" sz="3400" dirty="0">
              <a:cs typeface="Calibri Light"/>
            </a:rPr>
            <a:t>Mathias </a:t>
          </a:r>
          <a:r>
            <a:rPr lang="nb-NO" sz="3400" dirty="0" err="1">
              <a:cs typeface="Calibri Light"/>
            </a:rPr>
            <a:t>Riple</a:t>
          </a:r>
        </a:p>
      </dgm:t>
    </dgm:pt>
    <dgm:pt modelId="{77496237-D20D-478F-8A90-71150FAF7864}" type="parTrans" cxnId="{684A9C61-F405-4B9F-945C-C805E793D989}">
      <dgm:prSet/>
      <dgm:spPr/>
    </dgm:pt>
    <dgm:pt modelId="{6482C1EE-62F5-4390-922D-5D574353A31D}" type="sibTrans" cxnId="{684A9C61-F405-4B9F-945C-C805E793D989}">
      <dgm:prSet/>
      <dgm:spPr/>
    </dgm:pt>
    <dgm:pt modelId="{ECCE3149-A44E-4808-B309-63EA4CFCAC15}">
      <dgm:prSet/>
      <dgm:spPr/>
      <dgm:t>
        <a:bodyPr/>
        <a:lstStyle/>
        <a:p>
          <a:r>
            <a:rPr lang="nb-NO" sz="3400" dirty="0">
              <a:cs typeface="Calibri Light"/>
            </a:rPr>
            <a:t>Øyvind </a:t>
          </a:r>
          <a:r>
            <a:rPr lang="nb-NO" sz="3400" dirty="0" err="1">
              <a:cs typeface="Calibri Light"/>
            </a:rPr>
            <a:t>Litland</a:t>
          </a:r>
        </a:p>
      </dgm:t>
    </dgm:pt>
    <dgm:pt modelId="{E8772F79-13D7-45C5-9FFD-BC900C063A43}" type="parTrans" cxnId="{136F4123-F6EE-42F9-BA92-EF82236849E6}">
      <dgm:prSet/>
      <dgm:spPr/>
    </dgm:pt>
    <dgm:pt modelId="{A3A4366D-05AA-483F-82FB-8599E50A937C}" type="sibTrans" cxnId="{136F4123-F6EE-42F9-BA92-EF82236849E6}">
      <dgm:prSet/>
      <dgm:spPr/>
    </dgm:pt>
    <dgm:pt modelId="{9B5CCE1F-9160-4478-8BE2-575196A66716}">
      <dgm:prSet phldrT="[Tekst]"/>
      <dgm:spPr/>
      <dgm:t>
        <a:bodyPr/>
        <a:lstStyle/>
        <a:p>
          <a:r>
            <a:rPr lang="nb-NO" sz="3400" dirty="0">
              <a:cs typeface="Calibri Light"/>
            </a:rPr>
            <a:t>Øystein Alden</a:t>
          </a:r>
        </a:p>
      </dgm:t>
    </dgm:pt>
    <dgm:pt modelId="{945895CC-1D2D-4816-BD82-077F6604CCB1}" type="parTrans" cxnId="{336A6CA8-2DF0-4B72-BF21-92D66F8AEC10}">
      <dgm:prSet/>
      <dgm:spPr/>
    </dgm:pt>
    <dgm:pt modelId="{1C62B0A1-C3C3-48F4-BEE1-226EBFBE66D4}" type="sibTrans" cxnId="{336A6CA8-2DF0-4B72-BF21-92D66F8AEC10}">
      <dgm:prSet/>
      <dgm:spPr/>
    </dgm:pt>
    <dgm:pt modelId="{B9BECF69-6CF1-4C8E-8C13-768E7E87F25F}">
      <dgm:prSet/>
      <dgm:spPr/>
      <dgm:t>
        <a:bodyPr/>
        <a:lstStyle/>
        <a:p>
          <a:r>
            <a:rPr lang="nb-NO" sz="3400" dirty="0">
              <a:cs typeface="Calibri Light"/>
            </a:rPr>
            <a:t>Vidar Fossdal</a:t>
          </a:r>
        </a:p>
      </dgm:t>
    </dgm:pt>
    <dgm:pt modelId="{10111AF5-C62D-4452-9AEC-B056D509F082}" type="parTrans" cxnId="{DC7630F3-A522-4464-9CDB-ECCE5594B0CD}">
      <dgm:prSet/>
      <dgm:spPr/>
    </dgm:pt>
    <dgm:pt modelId="{A7B3B96B-4955-4F09-813F-D8F8B770807C}" type="sibTrans" cxnId="{DC7630F3-A522-4464-9CDB-ECCE5594B0CD}">
      <dgm:prSet/>
      <dgm:spPr/>
    </dgm:pt>
    <dgm:pt modelId="{5827FC3C-2683-4190-8DD9-3F76C385AAD0}" type="pres">
      <dgm:prSet presAssocID="{29DC1D7D-33DC-4BFB-A893-EE1C0447503D}" presName="linear" presStyleCnt="0">
        <dgm:presLayoutVars>
          <dgm:animLvl val="lvl"/>
          <dgm:resizeHandles val="exact"/>
        </dgm:presLayoutVars>
      </dgm:prSet>
      <dgm:spPr/>
    </dgm:pt>
    <dgm:pt modelId="{2E714E7D-D93F-4918-8659-241EB8346624}" type="pres">
      <dgm:prSet presAssocID="{BB55C05A-885A-41F7-AEA3-D3DCE459031D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55A0EDBE-320B-4F00-95BC-822F54D6A8E3}" type="pres">
      <dgm:prSet presAssocID="{C0E3E01B-E85B-412A-9BA8-FECF17830839}" presName="spacer" presStyleCnt="0"/>
      <dgm:spPr/>
    </dgm:pt>
    <dgm:pt modelId="{E2899E4D-6746-4B3D-BBB4-CA14B0C86F37}" type="pres">
      <dgm:prSet presAssocID="{8833C72E-482A-414B-9D8B-FCF78B540EBC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460219D3-8F01-4748-85AB-4EF0849EA60E}" type="pres">
      <dgm:prSet presAssocID="{364E57B4-D2B1-41DB-8692-64A5DD49AE51}" presName="spacer" presStyleCnt="0"/>
      <dgm:spPr/>
    </dgm:pt>
    <dgm:pt modelId="{C6AA8198-1B4F-42DD-B453-032A95A4F242}" type="pres">
      <dgm:prSet presAssocID="{9B5CCE1F-9160-4478-8BE2-575196A66716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D3BAB2B4-6FE3-4338-872F-D7E91E24A202}" type="pres">
      <dgm:prSet presAssocID="{1C62B0A1-C3C3-48F4-BEE1-226EBFBE66D4}" presName="spacer" presStyleCnt="0"/>
      <dgm:spPr/>
    </dgm:pt>
    <dgm:pt modelId="{9E57B37D-562E-46A0-9FA8-5288AC410ED8}" type="pres">
      <dgm:prSet presAssocID="{4F0A1B0B-F4D8-4E21-99B3-B682330B70E5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F9B84CE7-3C5A-493B-A4FA-18C9B9538757}" type="pres">
      <dgm:prSet presAssocID="{6482C1EE-62F5-4390-922D-5D574353A31D}" presName="spacer" presStyleCnt="0"/>
      <dgm:spPr/>
    </dgm:pt>
    <dgm:pt modelId="{523D6B29-9837-46EA-A4D0-7A9135D5322B}" type="pres">
      <dgm:prSet presAssocID="{ECCE3149-A44E-4808-B309-63EA4CFCAC15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EC0CBC06-87FB-4ACB-8A73-2BF149F6A05D}" type="pres">
      <dgm:prSet presAssocID="{A3A4366D-05AA-483F-82FB-8599E50A937C}" presName="spacer" presStyleCnt="0"/>
      <dgm:spPr/>
    </dgm:pt>
    <dgm:pt modelId="{3D95ACA4-B9CD-4F02-BCB5-2F3E00D45558}" type="pres">
      <dgm:prSet presAssocID="{B9BECF69-6CF1-4C8E-8C13-768E7E87F25F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9769AD07-E044-4196-834A-0D605F9A387D}" type="presOf" srcId="{B9BECF69-6CF1-4C8E-8C13-768E7E87F25F}" destId="{3D95ACA4-B9CD-4F02-BCB5-2F3E00D45558}" srcOrd="0" destOrd="0" presId="urn:microsoft.com/office/officeart/2005/8/layout/vList2"/>
    <dgm:cxn modelId="{136F4123-F6EE-42F9-BA92-EF82236849E6}" srcId="{29DC1D7D-33DC-4BFB-A893-EE1C0447503D}" destId="{ECCE3149-A44E-4808-B309-63EA4CFCAC15}" srcOrd="4" destOrd="0" parTransId="{E8772F79-13D7-45C5-9FFD-BC900C063A43}" sibTransId="{A3A4366D-05AA-483F-82FB-8599E50A937C}"/>
    <dgm:cxn modelId="{684A9C61-F405-4B9F-945C-C805E793D989}" srcId="{29DC1D7D-33DC-4BFB-A893-EE1C0447503D}" destId="{4F0A1B0B-F4D8-4E21-99B3-B682330B70E5}" srcOrd="3" destOrd="0" parTransId="{77496237-D20D-478F-8A90-71150FAF7864}" sibTransId="{6482C1EE-62F5-4390-922D-5D574353A31D}"/>
    <dgm:cxn modelId="{25EFE942-2183-4336-9CB8-593A5234F35C}" type="presOf" srcId="{29DC1D7D-33DC-4BFB-A893-EE1C0447503D}" destId="{5827FC3C-2683-4190-8DD9-3F76C385AAD0}" srcOrd="0" destOrd="0" presId="urn:microsoft.com/office/officeart/2005/8/layout/vList2"/>
    <dgm:cxn modelId="{B376C382-C4D1-4DD2-9E12-E5F789F62AAA}" type="presOf" srcId="{4F0A1B0B-F4D8-4E21-99B3-B682330B70E5}" destId="{9E57B37D-562E-46A0-9FA8-5288AC410ED8}" srcOrd="0" destOrd="0" presId="urn:microsoft.com/office/officeart/2005/8/layout/vList2"/>
    <dgm:cxn modelId="{352BFE88-D939-43D5-AD44-1EECE4771E48}" type="presOf" srcId="{9B5CCE1F-9160-4478-8BE2-575196A66716}" destId="{C6AA8198-1B4F-42DD-B453-032A95A4F242}" srcOrd="0" destOrd="0" presId="urn:microsoft.com/office/officeart/2005/8/layout/vList2"/>
    <dgm:cxn modelId="{3EE8AE9E-DEFA-4E6B-8B54-7EBBF10112C4}" srcId="{29DC1D7D-33DC-4BFB-A893-EE1C0447503D}" destId="{8833C72E-482A-414B-9D8B-FCF78B540EBC}" srcOrd="1" destOrd="0" parTransId="{56796CEA-2608-41E4-8A97-FFBE6D8068DD}" sibTransId="{364E57B4-D2B1-41DB-8692-64A5DD49AE51}"/>
    <dgm:cxn modelId="{680655A3-AC1F-4077-9761-34306A7113D5}" type="presOf" srcId="{ECCE3149-A44E-4808-B309-63EA4CFCAC15}" destId="{523D6B29-9837-46EA-A4D0-7A9135D5322B}" srcOrd="0" destOrd="0" presId="urn:microsoft.com/office/officeart/2005/8/layout/vList2"/>
    <dgm:cxn modelId="{336A6CA8-2DF0-4B72-BF21-92D66F8AEC10}" srcId="{29DC1D7D-33DC-4BFB-A893-EE1C0447503D}" destId="{9B5CCE1F-9160-4478-8BE2-575196A66716}" srcOrd="2" destOrd="0" parTransId="{945895CC-1D2D-4816-BD82-077F6604CCB1}" sibTransId="{1C62B0A1-C3C3-48F4-BEE1-226EBFBE66D4}"/>
    <dgm:cxn modelId="{E6CA31B2-25FB-4FF7-A0A9-BBE665D83118}" srcId="{29DC1D7D-33DC-4BFB-A893-EE1C0447503D}" destId="{BB55C05A-885A-41F7-AEA3-D3DCE459031D}" srcOrd="0" destOrd="0" parTransId="{DA1D72E2-E035-476E-AE0F-3954873F121B}" sibTransId="{C0E3E01B-E85B-412A-9BA8-FECF17830839}"/>
    <dgm:cxn modelId="{2CBDE8C0-8399-44D2-8D89-61AD7DCE9772}" type="presOf" srcId="{BB55C05A-885A-41F7-AEA3-D3DCE459031D}" destId="{2E714E7D-D93F-4918-8659-241EB8346624}" srcOrd="0" destOrd="0" presId="urn:microsoft.com/office/officeart/2005/8/layout/vList2"/>
    <dgm:cxn modelId="{245AA6EA-D7E6-4F6E-90F3-3F07224227BC}" type="presOf" srcId="{8833C72E-482A-414B-9D8B-FCF78B540EBC}" destId="{E2899E4D-6746-4B3D-BBB4-CA14B0C86F37}" srcOrd="0" destOrd="0" presId="urn:microsoft.com/office/officeart/2005/8/layout/vList2"/>
    <dgm:cxn modelId="{DC7630F3-A522-4464-9CDB-ECCE5594B0CD}" srcId="{29DC1D7D-33DC-4BFB-A893-EE1C0447503D}" destId="{B9BECF69-6CF1-4C8E-8C13-768E7E87F25F}" srcOrd="5" destOrd="0" parTransId="{10111AF5-C62D-4452-9AEC-B056D509F082}" sibTransId="{A7B3B96B-4955-4F09-813F-D8F8B770807C}"/>
    <dgm:cxn modelId="{7B6C60FD-546E-4F85-BA32-D19BEB1890EF}" type="presParOf" srcId="{5827FC3C-2683-4190-8DD9-3F76C385AAD0}" destId="{2E714E7D-D93F-4918-8659-241EB8346624}" srcOrd="0" destOrd="0" presId="urn:microsoft.com/office/officeart/2005/8/layout/vList2"/>
    <dgm:cxn modelId="{20C012E1-4668-4A66-A5A5-46BE46335B2D}" type="presParOf" srcId="{5827FC3C-2683-4190-8DD9-3F76C385AAD0}" destId="{55A0EDBE-320B-4F00-95BC-822F54D6A8E3}" srcOrd="1" destOrd="0" presId="urn:microsoft.com/office/officeart/2005/8/layout/vList2"/>
    <dgm:cxn modelId="{C20BF3D2-C84D-4673-9542-94067115427A}" type="presParOf" srcId="{5827FC3C-2683-4190-8DD9-3F76C385AAD0}" destId="{E2899E4D-6746-4B3D-BBB4-CA14B0C86F37}" srcOrd="2" destOrd="0" presId="urn:microsoft.com/office/officeart/2005/8/layout/vList2"/>
    <dgm:cxn modelId="{FD59592C-2E89-4B5A-B371-8A29E2B13E28}" type="presParOf" srcId="{5827FC3C-2683-4190-8DD9-3F76C385AAD0}" destId="{460219D3-8F01-4748-85AB-4EF0849EA60E}" srcOrd="3" destOrd="0" presId="urn:microsoft.com/office/officeart/2005/8/layout/vList2"/>
    <dgm:cxn modelId="{4879016D-C831-4C9D-B8C4-D7DB847211CB}" type="presParOf" srcId="{5827FC3C-2683-4190-8DD9-3F76C385AAD0}" destId="{C6AA8198-1B4F-42DD-B453-032A95A4F242}" srcOrd="4" destOrd="0" presId="urn:microsoft.com/office/officeart/2005/8/layout/vList2"/>
    <dgm:cxn modelId="{9F929CDF-85AE-4D21-982E-BC3D901F608C}" type="presParOf" srcId="{5827FC3C-2683-4190-8DD9-3F76C385AAD0}" destId="{D3BAB2B4-6FE3-4338-872F-D7E91E24A202}" srcOrd="5" destOrd="0" presId="urn:microsoft.com/office/officeart/2005/8/layout/vList2"/>
    <dgm:cxn modelId="{6C84B1CF-595A-4D5F-8249-0EE8F060EF09}" type="presParOf" srcId="{5827FC3C-2683-4190-8DD9-3F76C385AAD0}" destId="{9E57B37D-562E-46A0-9FA8-5288AC410ED8}" srcOrd="6" destOrd="0" presId="urn:microsoft.com/office/officeart/2005/8/layout/vList2"/>
    <dgm:cxn modelId="{B8395643-81BC-43FE-942E-D8D35BA7A99C}" type="presParOf" srcId="{5827FC3C-2683-4190-8DD9-3F76C385AAD0}" destId="{F9B84CE7-3C5A-493B-A4FA-18C9B9538757}" srcOrd="7" destOrd="0" presId="urn:microsoft.com/office/officeart/2005/8/layout/vList2"/>
    <dgm:cxn modelId="{B5CE3958-38F8-48C2-8904-617E6E28163C}" type="presParOf" srcId="{5827FC3C-2683-4190-8DD9-3F76C385AAD0}" destId="{523D6B29-9837-46EA-A4D0-7A9135D5322B}" srcOrd="8" destOrd="0" presId="urn:microsoft.com/office/officeart/2005/8/layout/vList2"/>
    <dgm:cxn modelId="{2EACC969-EE8E-41F7-A6F8-FEDB5541C865}" type="presParOf" srcId="{5827FC3C-2683-4190-8DD9-3F76C385AAD0}" destId="{EC0CBC06-87FB-4ACB-8A73-2BF149F6A05D}" srcOrd="9" destOrd="0" presId="urn:microsoft.com/office/officeart/2005/8/layout/vList2"/>
    <dgm:cxn modelId="{3D95D9CD-DA31-4C4F-852E-20A8C4113B5E}" type="presParOf" srcId="{5827FC3C-2683-4190-8DD9-3F76C385AAD0}" destId="{3D95ACA4-B9CD-4F02-BCB5-2F3E00D45558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9DC1D7D-33DC-4BFB-A893-EE1C0447503D}" type="doc">
      <dgm:prSet loTypeId="urn:microsoft.com/office/officeart/2005/8/layout/orgChart1" loCatId="hierarchy" qsTypeId="urn:microsoft.com/office/officeart/2005/8/quickstyle/simple3" qsCatId="simple" csTypeId="urn:microsoft.com/office/officeart/2005/8/colors/accent5_2" csCatId="accent5" phldr="1"/>
      <dgm:spPr/>
      <dgm:t>
        <a:bodyPr/>
        <a:lstStyle/>
        <a:p>
          <a:endParaRPr lang="nb-NO"/>
        </a:p>
      </dgm:t>
    </dgm:pt>
    <dgm:pt modelId="{BB55C05A-885A-41F7-AEA3-D3DCE459031D}">
      <dgm:prSet phldrT="[Tekst]" custT="1"/>
      <dgm:spPr/>
      <dgm:t>
        <a:bodyPr/>
        <a:lstStyle/>
        <a:p>
          <a:r>
            <a:rPr lang="nn-NO" sz="1600" u="sng" dirty="0"/>
            <a:t>Styret</a:t>
          </a:r>
          <a:br>
            <a:rPr lang="nn-NO" sz="1600" dirty="0"/>
          </a:br>
          <a:r>
            <a:rPr lang="nb-NO" sz="1600" dirty="0"/>
            <a:t>Jane Gullbrå</a:t>
          </a:r>
          <a:br>
            <a:rPr lang="nb-NO" sz="1600" dirty="0"/>
          </a:br>
          <a:r>
            <a:rPr lang="nb-NO" sz="1600" dirty="0"/>
            <a:t>Roald Martinsen</a:t>
          </a:r>
          <a:br>
            <a:rPr lang="nb-NO" sz="1600" dirty="0"/>
          </a:br>
          <a:r>
            <a:rPr lang="nb-NO" sz="1600" dirty="0"/>
            <a:t>Arnbjørn Vevle</a:t>
          </a:r>
          <a:br>
            <a:rPr lang="nb-NO" sz="1600" dirty="0"/>
          </a:br>
          <a:r>
            <a:rPr lang="nb-NO" sz="1600" dirty="0"/>
            <a:t>Tine-May </a:t>
          </a:r>
          <a:r>
            <a:rPr lang="nb-NO" sz="1600" dirty="0" err="1"/>
            <a:t>Sveheim</a:t>
          </a:r>
          <a:br>
            <a:rPr lang="nb-NO" sz="1600" dirty="0"/>
          </a:br>
          <a:r>
            <a:rPr lang="nb-NO" sz="1600" dirty="0"/>
            <a:t>Øyvind </a:t>
          </a:r>
          <a:r>
            <a:rPr lang="nb-NO" sz="1600" dirty="0" err="1"/>
            <a:t>Litland</a:t>
          </a:r>
          <a:br>
            <a:rPr lang="nb-NO" sz="1600" dirty="0"/>
          </a:br>
          <a:r>
            <a:rPr lang="nb-NO" sz="1600" dirty="0"/>
            <a:t>Øystein Alden</a:t>
          </a:r>
          <a:br>
            <a:rPr lang="nb-NO" sz="1600" dirty="0"/>
          </a:br>
          <a:r>
            <a:rPr lang="nb-NO" sz="1600" dirty="0"/>
            <a:t>Mathias </a:t>
          </a:r>
          <a:r>
            <a:rPr lang="nb-NO" sz="1600" dirty="0" err="1"/>
            <a:t>Riple</a:t>
          </a:r>
          <a:endParaRPr lang="nb-NO" sz="1600" dirty="0">
            <a:latin typeface="Calibri Light"/>
            <a:cs typeface="Calibri Light"/>
          </a:endParaRPr>
        </a:p>
      </dgm:t>
    </dgm:pt>
    <dgm:pt modelId="{DA1D72E2-E035-476E-AE0F-3954873F121B}" type="parTrans" cxnId="{E6CA31B2-25FB-4FF7-A0A9-BBE665D83118}">
      <dgm:prSet/>
      <dgm:spPr/>
      <dgm:t>
        <a:bodyPr/>
        <a:lstStyle/>
        <a:p>
          <a:endParaRPr lang="nb-NO"/>
        </a:p>
      </dgm:t>
    </dgm:pt>
    <dgm:pt modelId="{C0E3E01B-E85B-412A-9BA8-FECF17830839}" type="sibTrans" cxnId="{E6CA31B2-25FB-4FF7-A0A9-BBE665D83118}">
      <dgm:prSet/>
      <dgm:spPr/>
      <dgm:t>
        <a:bodyPr/>
        <a:lstStyle/>
        <a:p>
          <a:endParaRPr lang="nb-NO"/>
        </a:p>
      </dgm:t>
    </dgm:pt>
    <dgm:pt modelId="{1AA5D25A-A8FB-4346-B24A-EEF856665937}">
      <dgm:prSet phldrT="[Tekst]" custT="1"/>
      <dgm:spPr/>
      <dgm:t>
        <a:bodyPr/>
        <a:lstStyle/>
        <a:p>
          <a:r>
            <a:rPr lang="nb-NO" sz="1600" u="sng" dirty="0"/>
            <a:t>Sportsnemnd</a:t>
          </a:r>
          <a:br>
            <a:rPr lang="nb-NO" sz="1600" dirty="0"/>
          </a:br>
          <a:r>
            <a:rPr lang="nb-NO" sz="1600" dirty="0"/>
            <a:t>Stig Eknes</a:t>
          </a:r>
          <a:br>
            <a:rPr lang="nb-NO" sz="1600" dirty="0"/>
          </a:br>
          <a:r>
            <a:rPr lang="nb-NO" sz="1600" dirty="0"/>
            <a:t>Gisle Låstad</a:t>
          </a:r>
          <a:br>
            <a:rPr lang="nb-NO" sz="1600" dirty="0"/>
          </a:br>
          <a:r>
            <a:rPr lang="nb-NO" sz="1600" dirty="0"/>
            <a:t>Øyvind </a:t>
          </a:r>
          <a:r>
            <a:rPr lang="nb-NO" sz="1600" dirty="0" err="1"/>
            <a:t>Litland</a:t>
          </a:r>
          <a:br>
            <a:rPr lang="nb-NO" sz="1600" dirty="0"/>
          </a:br>
          <a:r>
            <a:rPr lang="nb-NO" sz="1600" dirty="0"/>
            <a:t>Øystein Alden</a:t>
          </a:r>
          <a:br>
            <a:rPr lang="nb-NO" sz="1600" dirty="0"/>
          </a:br>
          <a:r>
            <a:rPr lang="nb-NO" sz="1600" dirty="0"/>
            <a:t>Mathias </a:t>
          </a:r>
          <a:r>
            <a:rPr lang="nb-NO" sz="1600" dirty="0" err="1"/>
            <a:t>Riple</a:t>
          </a:r>
          <a:br>
            <a:rPr lang="nb-NO" sz="1600" dirty="0"/>
          </a:br>
          <a:r>
            <a:rPr lang="nb-NO" sz="1600" dirty="0"/>
            <a:t>Vidar Fossdal</a:t>
          </a:r>
        </a:p>
      </dgm:t>
    </dgm:pt>
    <dgm:pt modelId="{CE5904F5-D6DA-48CE-8A93-33126E4A4D9A}" type="parTrans" cxnId="{A01D2ECD-6261-465D-9C5D-0C55A94330BB}">
      <dgm:prSet/>
      <dgm:spPr/>
      <dgm:t>
        <a:bodyPr/>
        <a:lstStyle/>
        <a:p>
          <a:endParaRPr lang="nb-NO"/>
        </a:p>
      </dgm:t>
    </dgm:pt>
    <dgm:pt modelId="{66FF777E-577A-41B3-B156-E2A956F55BCC}" type="sibTrans" cxnId="{A01D2ECD-6261-465D-9C5D-0C55A94330BB}">
      <dgm:prSet/>
      <dgm:spPr/>
      <dgm:t>
        <a:bodyPr/>
        <a:lstStyle/>
        <a:p>
          <a:endParaRPr lang="nb-NO"/>
        </a:p>
      </dgm:t>
    </dgm:pt>
    <dgm:pt modelId="{BC1A96B6-A03F-4E98-A186-DE6AB966CC54}">
      <dgm:prSet custT="1"/>
      <dgm:spPr/>
      <dgm:t>
        <a:bodyPr/>
        <a:lstStyle/>
        <a:p>
          <a:r>
            <a:rPr lang="nb-NO" sz="1600" u="sng" dirty="0"/>
            <a:t>Materialforvalter</a:t>
          </a:r>
          <a:br>
            <a:rPr lang="nb-NO" sz="1600" dirty="0"/>
          </a:br>
          <a:r>
            <a:rPr lang="nb-NO" sz="1600" dirty="0"/>
            <a:t>Marianne Normann</a:t>
          </a:r>
        </a:p>
      </dgm:t>
    </dgm:pt>
    <dgm:pt modelId="{6F0DF026-F1E4-45A4-A75B-B608B0B5E11F}" type="parTrans" cxnId="{0168185E-D153-4F02-9935-8FBADD8B1ED4}">
      <dgm:prSet/>
      <dgm:spPr/>
      <dgm:t>
        <a:bodyPr/>
        <a:lstStyle/>
        <a:p>
          <a:endParaRPr lang="nb-NO"/>
        </a:p>
      </dgm:t>
    </dgm:pt>
    <dgm:pt modelId="{4F55ACDD-650A-47A9-B6C0-5FD44406DA29}" type="sibTrans" cxnId="{0168185E-D153-4F02-9935-8FBADD8B1ED4}">
      <dgm:prSet/>
      <dgm:spPr/>
      <dgm:t>
        <a:bodyPr/>
        <a:lstStyle/>
        <a:p>
          <a:endParaRPr lang="nb-NO"/>
        </a:p>
      </dgm:t>
    </dgm:pt>
    <dgm:pt modelId="{F13865C5-E2C2-400B-AB7D-A5219B6C9AB4}">
      <dgm:prSet phldrT="[Tekst]" custT="1"/>
      <dgm:spPr/>
      <dgm:t>
        <a:bodyPr/>
        <a:lstStyle/>
        <a:p>
          <a:r>
            <a:rPr lang="nb-NO" sz="1600" u="sng" dirty="0"/>
            <a:t>Anlegg</a:t>
          </a:r>
          <a:br>
            <a:rPr lang="nb-NO" sz="1600" u="sng" dirty="0"/>
          </a:br>
          <a:r>
            <a:rPr lang="nn-NO" sz="1600" dirty="0"/>
            <a:t>Tore Magne Vevle</a:t>
          </a:r>
          <a:br>
            <a:rPr lang="nn-NO" sz="1600" dirty="0"/>
          </a:br>
          <a:r>
            <a:rPr lang="nn-NO" sz="1600" dirty="0"/>
            <a:t>Arnbjørn Vevle</a:t>
          </a:r>
        </a:p>
      </dgm:t>
    </dgm:pt>
    <dgm:pt modelId="{1FCE7CB8-5118-4068-8E54-1D60A4CC780B}" type="parTrans" cxnId="{21DD0EA8-B7F4-41CC-A9CF-63D74B36D39A}">
      <dgm:prSet/>
      <dgm:spPr/>
      <dgm:t>
        <a:bodyPr/>
        <a:lstStyle/>
        <a:p>
          <a:endParaRPr lang="nb-NO"/>
        </a:p>
      </dgm:t>
    </dgm:pt>
    <dgm:pt modelId="{00EED6DE-31D8-46EA-B3D2-BB916F537C8C}" type="sibTrans" cxnId="{21DD0EA8-B7F4-41CC-A9CF-63D74B36D39A}">
      <dgm:prSet/>
      <dgm:spPr/>
      <dgm:t>
        <a:bodyPr/>
        <a:lstStyle/>
        <a:p>
          <a:endParaRPr lang="nb-NO"/>
        </a:p>
      </dgm:t>
    </dgm:pt>
    <dgm:pt modelId="{FFEF6C77-34C8-4846-8A7B-A439C85E54C7}">
      <dgm:prSet phldrT="[Tekst]" custT="1"/>
      <dgm:spPr/>
      <dgm:t>
        <a:bodyPr/>
        <a:lstStyle/>
        <a:p>
          <a:r>
            <a:rPr lang="nn-NO" sz="1600" u="sng" dirty="0"/>
            <a:t>Sponsornemnd</a:t>
          </a:r>
          <a:br>
            <a:rPr lang="nn-NO" sz="1600" dirty="0"/>
          </a:br>
          <a:r>
            <a:rPr lang="nn-NO" sz="1600" dirty="0"/>
            <a:t>Arnbjørn Vevle</a:t>
          </a:r>
          <a:br>
            <a:rPr lang="nn-NO" sz="1600" dirty="0"/>
          </a:br>
          <a:r>
            <a:rPr lang="nn-NO" sz="1600" dirty="0"/>
            <a:t>Eirik Bergan</a:t>
          </a:r>
        </a:p>
      </dgm:t>
    </dgm:pt>
    <dgm:pt modelId="{F25A9569-C71C-42D7-B695-37814100E1BC}" type="parTrans" cxnId="{9DA44754-77BD-4FAA-869D-650C7AD61F60}">
      <dgm:prSet/>
      <dgm:spPr/>
      <dgm:t>
        <a:bodyPr/>
        <a:lstStyle/>
        <a:p>
          <a:endParaRPr lang="nb-NO"/>
        </a:p>
      </dgm:t>
    </dgm:pt>
    <dgm:pt modelId="{23DE2AB5-ACAE-4C35-A0C4-B2C065982EE3}" type="sibTrans" cxnId="{9DA44754-77BD-4FAA-869D-650C7AD61F60}">
      <dgm:prSet/>
      <dgm:spPr/>
      <dgm:t>
        <a:bodyPr/>
        <a:lstStyle/>
        <a:p>
          <a:endParaRPr lang="nb-NO"/>
        </a:p>
      </dgm:t>
    </dgm:pt>
    <dgm:pt modelId="{7686B666-8813-464C-BEE2-7E7242D5EF03}">
      <dgm:prSet phldrT="[Tekst]" custT="1"/>
      <dgm:spPr/>
      <dgm:t>
        <a:bodyPr/>
        <a:lstStyle/>
        <a:p>
          <a:r>
            <a:rPr lang="nb-NO" sz="1600" u="sng" dirty="0"/>
            <a:t>Administrasjon</a:t>
          </a:r>
          <a:br>
            <a:rPr lang="nb-NO" sz="1600" dirty="0"/>
          </a:br>
          <a:r>
            <a:rPr lang="nb-NO" sz="1600" dirty="0"/>
            <a:t>Jane Gullbrå</a:t>
          </a:r>
          <a:br>
            <a:rPr lang="nb-NO" sz="1600" dirty="0"/>
          </a:br>
          <a:r>
            <a:rPr lang="nb-NO" sz="1600" dirty="0"/>
            <a:t>Tore Langeland</a:t>
          </a:r>
          <a:br>
            <a:rPr lang="nb-NO" sz="1600" dirty="0"/>
          </a:br>
          <a:r>
            <a:rPr lang="nb-NO" sz="1600" dirty="0"/>
            <a:t>Roald Martinsen</a:t>
          </a:r>
          <a:br>
            <a:rPr lang="nb-NO" sz="1600" dirty="0"/>
          </a:br>
          <a:r>
            <a:rPr lang="nb-NO" sz="1600" dirty="0"/>
            <a:t>Arnbjørn Vevle</a:t>
          </a:r>
          <a:br>
            <a:rPr lang="nb-NO" sz="1600" dirty="0"/>
          </a:br>
          <a:r>
            <a:rPr lang="nb-NO" sz="1600" dirty="0"/>
            <a:t>John-Erik Jørgensen</a:t>
          </a:r>
        </a:p>
      </dgm:t>
    </dgm:pt>
    <dgm:pt modelId="{F03D2B1C-1F62-4A02-B644-EEA6C4C94A29}" type="parTrans" cxnId="{0F2BBC6B-18F8-4035-889F-A31741DD9F37}">
      <dgm:prSet/>
      <dgm:spPr/>
      <dgm:t>
        <a:bodyPr/>
        <a:lstStyle/>
        <a:p>
          <a:endParaRPr lang="nb-NO"/>
        </a:p>
      </dgm:t>
    </dgm:pt>
    <dgm:pt modelId="{5FB8C851-A759-4AA2-BD6C-ECFFE36275F9}" type="sibTrans" cxnId="{0F2BBC6B-18F8-4035-889F-A31741DD9F37}">
      <dgm:prSet/>
      <dgm:spPr/>
      <dgm:t>
        <a:bodyPr/>
        <a:lstStyle/>
        <a:p>
          <a:endParaRPr lang="nb-NO"/>
        </a:p>
      </dgm:t>
    </dgm:pt>
    <dgm:pt modelId="{576D98C5-33B8-4C66-8D5B-ED03EB84F5CF}">
      <dgm:prSet phldrT="[Tekst]" custT="1"/>
      <dgm:spPr/>
      <dgm:t>
        <a:bodyPr/>
        <a:lstStyle/>
        <a:p>
          <a:r>
            <a:rPr lang="nb-NO" sz="1600" u="sng" dirty="0"/>
            <a:t>Kiosk/salgsnemnd</a:t>
          </a:r>
          <a:r>
            <a:rPr lang="nb-NO" sz="1600" dirty="0"/>
            <a:t> </a:t>
          </a:r>
          <a:br>
            <a:rPr lang="nb-NO" sz="1600" dirty="0"/>
          </a:br>
          <a:r>
            <a:rPr lang="nb-NO" sz="1600" dirty="0"/>
            <a:t>Tine May </a:t>
          </a:r>
          <a:r>
            <a:rPr lang="nb-NO" sz="1600" dirty="0" err="1"/>
            <a:t>Svenheim</a:t>
          </a:r>
          <a:br>
            <a:rPr lang="nb-NO" sz="1600" dirty="0"/>
          </a:br>
          <a:r>
            <a:rPr lang="nb-NO" sz="1600" dirty="0"/>
            <a:t>Jenny Mari Vevle</a:t>
          </a:r>
        </a:p>
      </dgm:t>
    </dgm:pt>
    <dgm:pt modelId="{4F8CC713-0664-4FDA-8819-16F8F8EEA9C0}" type="parTrans" cxnId="{D6C43D0F-3A72-4AAA-9B84-0003E56B1717}">
      <dgm:prSet/>
      <dgm:spPr/>
      <dgm:t>
        <a:bodyPr/>
        <a:lstStyle/>
        <a:p>
          <a:endParaRPr lang="nb-NO"/>
        </a:p>
      </dgm:t>
    </dgm:pt>
    <dgm:pt modelId="{034B1E59-8165-4011-AE38-99237C23F1F4}" type="sibTrans" cxnId="{D6C43D0F-3A72-4AAA-9B84-0003E56B1717}">
      <dgm:prSet/>
      <dgm:spPr/>
      <dgm:t>
        <a:bodyPr/>
        <a:lstStyle/>
        <a:p>
          <a:endParaRPr lang="nb-NO"/>
        </a:p>
      </dgm:t>
    </dgm:pt>
    <dgm:pt modelId="{A4503ABC-E997-40A9-8C6F-21DA4106B9B5}" type="pres">
      <dgm:prSet presAssocID="{29DC1D7D-33DC-4BFB-A893-EE1C0447503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870860A-7776-4421-8EF8-5E436786171F}" type="pres">
      <dgm:prSet presAssocID="{BB55C05A-885A-41F7-AEA3-D3DCE459031D}" presName="hierRoot1" presStyleCnt="0">
        <dgm:presLayoutVars>
          <dgm:hierBranch val="init"/>
        </dgm:presLayoutVars>
      </dgm:prSet>
      <dgm:spPr/>
    </dgm:pt>
    <dgm:pt modelId="{39BD9332-BB44-4C16-83C0-AEA0B1AE46F1}" type="pres">
      <dgm:prSet presAssocID="{BB55C05A-885A-41F7-AEA3-D3DCE459031D}" presName="rootComposite1" presStyleCnt="0"/>
      <dgm:spPr/>
    </dgm:pt>
    <dgm:pt modelId="{703014BB-9C65-4E10-9E50-F5DF732D714A}" type="pres">
      <dgm:prSet presAssocID="{BB55C05A-885A-41F7-AEA3-D3DCE459031D}" presName="rootText1" presStyleLbl="node0" presStyleIdx="0" presStyleCnt="1" custScaleX="156333" custScaleY="273085">
        <dgm:presLayoutVars>
          <dgm:chPref val="3"/>
        </dgm:presLayoutVars>
      </dgm:prSet>
      <dgm:spPr/>
    </dgm:pt>
    <dgm:pt modelId="{E47686D5-0A6C-4F9F-A40C-2E75EC870E2C}" type="pres">
      <dgm:prSet presAssocID="{BB55C05A-885A-41F7-AEA3-D3DCE459031D}" presName="rootConnector1" presStyleLbl="node1" presStyleIdx="0" presStyleCnt="0"/>
      <dgm:spPr/>
    </dgm:pt>
    <dgm:pt modelId="{CB9CD88B-267C-43B1-BFE5-1140E4FB7500}" type="pres">
      <dgm:prSet presAssocID="{BB55C05A-885A-41F7-AEA3-D3DCE459031D}" presName="hierChild2" presStyleCnt="0"/>
      <dgm:spPr/>
    </dgm:pt>
    <dgm:pt modelId="{B60D3C2D-7EE2-4307-A787-B448C7A07D73}" type="pres">
      <dgm:prSet presAssocID="{F03D2B1C-1F62-4A02-B644-EEA6C4C94A29}" presName="Name37" presStyleLbl="parChTrans1D2" presStyleIdx="0" presStyleCnt="6"/>
      <dgm:spPr/>
    </dgm:pt>
    <dgm:pt modelId="{DD61DEA8-AB51-45A6-B740-E56443228DF0}" type="pres">
      <dgm:prSet presAssocID="{7686B666-8813-464C-BEE2-7E7242D5EF03}" presName="hierRoot2" presStyleCnt="0">
        <dgm:presLayoutVars>
          <dgm:hierBranch val="init"/>
        </dgm:presLayoutVars>
      </dgm:prSet>
      <dgm:spPr/>
    </dgm:pt>
    <dgm:pt modelId="{E64B7BA2-60C7-4AE9-B86E-D22582CD673B}" type="pres">
      <dgm:prSet presAssocID="{7686B666-8813-464C-BEE2-7E7242D5EF03}" presName="rootComposite" presStyleCnt="0"/>
      <dgm:spPr/>
    </dgm:pt>
    <dgm:pt modelId="{862D9172-CB32-4BBF-BB5A-51F3D5FE7821}" type="pres">
      <dgm:prSet presAssocID="{7686B666-8813-464C-BEE2-7E7242D5EF03}" presName="rootText" presStyleLbl="node2" presStyleIdx="0" presStyleCnt="6" custScaleY="291450">
        <dgm:presLayoutVars>
          <dgm:chPref val="3"/>
        </dgm:presLayoutVars>
      </dgm:prSet>
      <dgm:spPr/>
    </dgm:pt>
    <dgm:pt modelId="{6D60420C-9A1C-48BB-8A72-6BD0F7512A3F}" type="pres">
      <dgm:prSet presAssocID="{7686B666-8813-464C-BEE2-7E7242D5EF03}" presName="rootConnector" presStyleLbl="node2" presStyleIdx="0" presStyleCnt="6"/>
      <dgm:spPr/>
    </dgm:pt>
    <dgm:pt modelId="{3D0726E4-B2BE-4A90-9338-50BD81BD5923}" type="pres">
      <dgm:prSet presAssocID="{7686B666-8813-464C-BEE2-7E7242D5EF03}" presName="hierChild4" presStyleCnt="0"/>
      <dgm:spPr/>
    </dgm:pt>
    <dgm:pt modelId="{A7377A1F-E4B4-4DB3-916F-D40E6E486C08}" type="pres">
      <dgm:prSet presAssocID="{7686B666-8813-464C-BEE2-7E7242D5EF03}" presName="hierChild5" presStyleCnt="0"/>
      <dgm:spPr/>
    </dgm:pt>
    <dgm:pt modelId="{D240FBAC-1CCB-4335-8958-FE4DDE6A24A2}" type="pres">
      <dgm:prSet presAssocID="{4F8CC713-0664-4FDA-8819-16F8F8EEA9C0}" presName="Name37" presStyleLbl="parChTrans1D2" presStyleIdx="1" presStyleCnt="6"/>
      <dgm:spPr/>
    </dgm:pt>
    <dgm:pt modelId="{426946B9-B240-45D1-8B70-B240EBC60BEC}" type="pres">
      <dgm:prSet presAssocID="{576D98C5-33B8-4C66-8D5B-ED03EB84F5CF}" presName="hierRoot2" presStyleCnt="0">
        <dgm:presLayoutVars>
          <dgm:hierBranch val="init"/>
        </dgm:presLayoutVars>
      </dgm:prSet>
      <dgm:spPr/>
    </dgm:pt>
    <dgm:pt modelId="{193886DA-25C7-48CE-959A-143F31F37733}" type="pres">
      <dgm:prSet presAssocID="{576D98C5-33B8-4C66-8D5B-ED03EB84F5CF}" presName="rootComposite" presStyleCnt="0"/>
      <dgm:spPr/>
    </dgm:pt>
    <dgm:pt modelId="{A1877077-677E-4749-A2D5-070D68C5D64F}" type="pres">
      <dgm:prSet presAssocID="{576D98C5-33B8-4C66-8D5B-ED03EB84F5CF}" presName="rootText" presStyleLbl="node2" presStyleIdx="1" presStyleCnt="6" custScaleY="288310">
        <dgm:presLayoutVars>
          <dgm:chPref val="3"/>
        </dgm:presLayoutVars>
      </dgm:prSet>
      <dgm:spPr/>
    </dgm:pt>
    <dgm:pt modelId="{294BD9DA-3C48-469C-AE5A-A3403983951B}" type="pres">
      <dgm:prSet presAssocID="{576D98C5-33B8-4C66-8D5B-ED03EB84F5CF}" presName="rootConnector" presStyleLbl="node2" presStyleIdx="1" presStyleCnt="6"/>
      <dgm:spPr/>
    </dgm:pt>
    <dgm:pt modelId="{17AD2826-F751-40A5-B4DC-A335C5205A63}" type="pres">
      <dgm:prSet presAssocID="{576D98C5-33B8-4C66-8D5B-ED03EB84F5CF}" presName="hierChild4" presStyleCnt="0"/>
      <dgm:spPr/>
    </dgm:pt>
    <dgm:pt modelId="{E6B9671C-95E7-413B-B5E9-4B1EB7AEFFFB}" type="pres">
      <dgm:prSet presAssocID="{576D98C5-33B8-4C66-8D5B-ED03EB84F5CF}" presName="hierChild5" presStyleCnt="0"/>
      <dgm:spPr/>
    </dgm:pt>
    <dgm:pt modelId="{6236D22E-7FFE-4916-AE60-1C6306898452}" type="pres">
      <dgm:prSet presAssocID="{F25A9569-C71C-42D7-B695-37814100E1BC}" presName="Name37" presStyleLbl="parChTrans1D2" presStyleIdx="2" presStyleCnt="6"/>
      <dgm:spPr/>
    </dgm:pt>
    <dgm:pt modelId="{64EEDCEF-318E-41BA-9667-5C0F53692A30}" type="pres">
      <dgm:prSet presAssocID="{FFEF6C77-34C8-4846-8A7B-A439C85E54C7}" presName="hierRoot2" presStyleCnt="0">
        <dgm:presLayoutVars>
          <dgm:hierBranch val="init"/>
        </dgm:presLayoutVars>
      </dgm:prSet>
      <dgm:spPr/>
    </dgm:pt>
    <dgm:pt modelId="{5025C6BC-B231-4C5C-9BAC-CA63C5B0C730}" type="pres">
      <dgm:prSet presAssocID="{FFEF6C77-34C8-4846-8A7B-A439C85E54C7}" presName="rootComposite" presStyleCnt="0"/>
      <dgm:spPr/>
    </dgm:pt>
    <dgm:pt modelId="{7A47523D-37EC-4AFE-822B-EC930BDE4181}" type="pres">
      <dgm:prSet presAssocID="{FFEF6C77-34C8-4846-8A7B-A439C85E54C7}" presName="rootText" presStyleLbl="node2" presStyleIdx="2" presStyleCnt="6" custScaleY="282620">
        <dgm:presLayoutVars>
          <dgm:chPref val="3"/>
        </dgm:presLayoutVars>
      </dgm:prSet>
      <dgm:spPr/>
    </dgm:pt>
    <dgm:pt modelId="{668F3F92-E406-47E2-9E12-1EEAD1EEC8AB}" type="pres">
      <dgm:prSet presAssocID="{FFEF6C77-34C8-4846-8A7B-A439C85E54C7}" presName="rootConnector" presStyleLbl="node2" presStyleIdx="2" presStyleCnt="6"/>
      <dgm:spPr/>
    </dgm:pt>
    <dgm:pt modelId="{CCE5E352-0730-40E0-AA32-9F6DA0D59FCC}" type="pres">
      <dgm:prSet presAssocID="{FFEF6C77-34C8-4846-8A7B-A439C85E54C7}" presName="hierChild4" presStyleCnt="0"/>
      <dgm:spPr/>
    </dgm:pt>
    <dgm:pt modelId="{9D102DC6-1CAA-4209-8F91-57D7A1879D81}" type="pres">
      <dgm:prSet presAssocID="{FFEF6C77-34C8-4846-8A7B-A439C85E54C7}" presName="hierChild5" presStyleCnt="0"/>
      <dgm:spPr/>
    </dgm:pt>
    <dgm:pt modelId="{3DD98EE3-E8A7-4CDC-8A3E-9C563C3B60B2}" type="pres">
      <dgm:prSet presAssocID="{1FCE7CB8-5118-4068-8E54-1D60A4CC780B}" presName="Name37" presStyleLbl="parChTrans1D2" presStyleIdx="3" presStyleCnt="6"/>
      <dgm:spPr/>
    </dgm:pt>
    <dgm:pt modelId="{C9CEF7AC-484D-4686-A54E-D6F0157FFAF9}" type="pres">
      <dgm:prSet presAssocID="{F13865C5-E2C2-400B-AB7D-A5219B6C9AB4}" presName="hierRoot2" presStyleCnt="0">
        <dgm:presLayoutVars>
          <dgm:hierBranch val="init"/>
        </dgm:presLayoutVars>
      </dgm:prSet>
      <dgm:spPr/>
    </dgm:pt>
    <dgm:pt modelId="{6F53E1ED-CAAF-46A4-ABBF-F293403D7A15}" type="pres">
      <dgm:prSet presAssocID="{F13865C5-E2C2-400B-AB7D-A5219B6C9AB4}" presName="rootComposite" presStyleCnt="0"/>
      <dgm:spPr/>
    </dgm:pt>
    <dgm:pt modelId="{32048AD5-2C41-4031-A2CE-A29AFB6027F2}" type="pres">
      <dgm:prSet presAssocID="{F13865C5-E2C2-400B-AB7D-A5219B6C9AB4}" presName="rootText" presStyleLbl="node2" presStyleIdx="3" presStyleCnt="6" custScaleY="282620">
        <dgm:presLayoutVars>
          <dgm:chPref val="3"/>
        </dgm:presLayoutVars>
      </dgm:prSet>
      <dgm:spPr/>
    </dgm:pt>
    <dgm:pt modelId="{0903C67F-F635-4251-9EB2-9465128DF02C}" type="pres">
      <dgm:prSet presAssocID="{F13865C5-E2C2-400B-AB7D-A5219B6C9AB4}" presName="rootConnector" presStyleLbl="node2" presStyleIdx="3" presStyleCnt="6"/>
      <dgm:spPr/>
    </dgm:pt>
    <dgm:pt modelId="{B5A58AD5-F210-4F7F-9FB0-E9D1999D40C8}" type="pres">
      <dgm:prSet presAssocID="{F13865C5-E2C2-400B-AB7D-A5219B6C9AB4}" presName="hierChild4" presStyleCnt="0"/>
      <dgm:spPr/>
    </dgm:pt>
    <dgm:pt modelId="{2A2F4DBC-B41E-4622-B4FD-309E848FD19A}" type="pres">
      <dgm:prSet presAssocID="{F13865C5-E2C2-400B-AB7D-A5219B6C9AB4}" presName="hierChild5" presStyleCnt="0"/>
      <dgm:spPr/>
    </dgm:pt>
    <dgm:pt modelId="{C563EEE4-2AB2-48CC-877F-86E7EAA20603}" type="pres">
      <dgm:prSet presAssocID="{CE5904F5-D6DA-48CE-8A93-33126E4A4D9A}" presName="Name37" presStyleLbl="parChTrans1D2" presStyleIdx="4" presStyleCnt="6"/>
      <dgm:spPr/>
    </dgm:pt>
    <dgm:pt modelId="{6FDF996C-4B99-49B8-AB40-19C6B746E354}" type="pres">
      <dgm:prSet presAssocID="{1AA5D25A-A8FB-4346-B24A-EEF856665937}" presName="hierRoot2" presStyleCnt="0">
        <dgm:presLayoutVars>
          <dgm:hierBranch val="init"/>
        </dgm:presLayoutVars>
      </dgm:prSet>
      <dgm:spPr/>
    </dgm:pt>
    <dgm:pt modelId="{EA0D162D-4276-4E47-A65A-929A04921C7E}" type="pres">
      <dgm:prSet presAssocID="{1AA5D25A-A8FB-4346-B24A-EEF856665937}" presName="rootComposite" presStyleCnt="0"/>
      <dgm:spPr/>
    </dgm:pt>
    <dgm:pt modelId="{A1E19904-EF7B-4FF9-B5A0-ADBFAE787D48}" type="pres">
      <dgm:prSet presAssocID="{1AA5D25A-A8FB-4346-B24A-EEF856665937}" presName="rootText" presStyleLbl="node2" presStyleIdx="4" presStyleCnt="6" custScaleY="282620">
        <dgm:presLayoutVars>
          <dgm:chPref val="3"/>
        </dgm:presLayoutVars>
      </dgm:prSet>
      <dgm:spPr/>
    </dgm:pt>
    <dgm:pt modelId="{B17CD014-EFC8-4D0D-99C9-3C73ED583424}" type="pres">
      <dgm:prSet presAssocID="{1AA5D25A-A8FB-4346-B24A-EEF856665937}" presName="rootConnector" presStyleLbl="node2" presStyleIdx="4" presStyleCnt="6"/>
      <dgm:spPr/>
    </dgm:pt>
    <dgm:pt modelId="{272FF8E5-2216-4C34-9EF6-9324EE79A397}" type="pres">
      <dgm:prSet presAssocID="{1AA5D25A-A8FB-4346-B24A-EEF856665937}" presName="hierChild4" presStyleCnt="0"/>
      <dgm:spPr/>
    </dgm:pt>
    <dgm:pt modelId="{FFF0154B-E2E3-4618-8545-CEA9CFC22D2E}" type="pres">
      <dgm:prSet presAssocID="{1AA5D25A-A8FB-4346-B24A-EEF856665937}" presName="hierChild5" presStyleCnt="0"/>
      <dgm:spPr/>
    </dgm:pt>
    <dgm:pt modelId="{444F1074-4DCC-48C0-9E56-AFF82831896C}" type="pres">
      <dgm:prSet presAssocID="{6F0DF026-F1E4-45A4-A75B-B608B0B5E11F}" presName="Name37" presStyleLbl="parChTrans1D2" presStyleIdx="5" presStyleCnt="6"/>
      <dgm:spPr/>
    </dgm:pt>
    <dgm:pt modelId="{7D10A2E7-2494-4C0C-9438-905A659BE219}" type="pres">
      <dgm:prSet presAssocID="{BC1A96B6-A03F-4E98-A186-DE6AB966CC54}" presName="hierRoot2" presStyleCnt="0">
        <dgm:presLayoutVars>
          <dgm:hierBranch val="init"/>
        </dgm:presLayoutVars>
      </dgm:prSet>
      <dgm:spPr/>
    </dgm:pt>
    <dgm:pt modelId="{80468471-10C0-4C72-A20F-08D5AD4F287D}" type="pres">
      <dgm:prSet presAssocID="{BC1A96B6-A03F-4E98-A186-DE6AB966CC54}" presName="rootComposite" presStyleCnt="0"/>
      <dgm:spPr/>
    </dgm:pt>
    <dgm:pt modelId="{68C58039-6BEF-45E6-BA2D-EA27185F2A51}" type="pres">
      <dgm:prSet presAssocID="{BC1A96B6-A03F-4E98-A186-DE6AB966CC54}" presName="rootText" presStyleLbl="node2" presStyleIdx="5" presStyleCnt="6" custScaleY="282620">
        <dgm:presLayoutVars>
          <dgm:chPref val="3"/>
        </dgm:presLayoutVars>
      </dgm:prSet>
      <dgm:spPr/>
    </dgm:pt>
    <dgm:pt modelId="{35F9BF7C-31E2-4D72-A0CE-44681FDED592}" type="pres">
      <dgm:prSet presAssocID="{BC1A96B6-A03F-4E98-A186-DE6AB966CC54}" presName="rootConnector" presStyleLbl="node2" presStyleIdx="5" presStyleCnt="6"/>
      <dgm:spPr/>
    </dgm:pt>
    <dgm:pt modelId="{8F0ECD25-81BE-4D67-9319-0E301E90CB07}" type="pres">
      <dgm:prSet presAssocID="{BC1A96B6-A03F-4E98-A186-DE6AB966CC54}" presName="hierChild4" presStyleCnt="0"/>
      <dgm:spPr/>
    </dgm:pt>
    <dgm:pt modelId="{E1607829-A118-497B-ACBE-F0628E84CF7B}" type="pres">
      <dgm:prSet presAssocID="{BC1A96B6-A03F-4E98-A186-DE6AB966CC54}" presName="hierChild5" presStyleCnt="0"/>
      <dgm:spPr/>
    </dgm:pt>
    <dgm:pt modelId="{588FF6AB-7D5E-421C-979B-BBE34C9EFA29}" type="pres">
      <dgm:prSet presAssocID="{BB55C05A-885A-41F7-AEA3-D3DCE459031D}" presName="hierChild3" presStyleCnt="0"/>
      <dgm:spPr/>
    </dgm:pt>
  </dgm:ptLst>
  <dgm:cxnLst>
    <dgm:cxn modelId="{60794C02-74A9-4549-9D5A-2D34FBFEBC7E}" type="presOf" srcId="{BB55C05A-885A-41F7-AEA3-D3DCE459031D}" destId="{E47686D5-0A6C-4F9F-A40C-2E75EC870E2C}" srcOrd="1" destOrd="0" presId="urn:microsoft.com/office/officeart/2005/8/layout/orgChart1"/>
    <dgm:cxn modelId="{D6C43D0F-3A72-4AAA-9B84-0003E56B1717}" srcId="{BB55C05A-885A-41F7-AEA3-D3DCE459031D}" destId="{576D98C5-33B8-4C66-8D5B-ED03EB84F5CF}" srcOrd="1" destOrd="0" parTransId="{4F8CC713-0664-4FDA-8819-16F8F8EEA9C0}" sibTransId="{034B1E59-8165-4011-AE38-99237C23F1F4}"/>
    <dgm:cxn modelId="{3D580015-E4F3-46F2-9845-889737F8B4FA}" type="presOf" srcId="{1FCE7CB8-5118-4068-8E54-1D60A4CC780B}" destId="{3DD98EE3-E8A7-4CDC-8A3E-9C563C3B60B2}" srcOrd="0" destOrd="0" presId="urn:microsoft.com/office/officeart/2005/8/layout/orgChart1"/>
    <dgm:cxn modelId="{1CE20318-2EBD-4DD8-9B7C-6F3BA7274A77}" type="presOf" srcId="{6F0DF026-F1E4-45A4-A75B-B608B0B5E11F}" destId="{444F1074-4DCC-48C0-9E56-AFF82831896C}" srcOrd="0" destOrd="0" presId="urn:microsoft.com/office/officeart/2005/8/layout/orgChart1"/>
    <dgm:cxn modelId="{402D4F2E-0A84-464A-BC49-4642A6621A95}" type="presOf" srcId="{F13865C5-E2C2-400B-AB7D-A5219B6C9AB4}" destId="{0903C67F-F635-4251-9EB2-9465128DF02C}" srcOrd="1" destOrd="0" presId="urn:microsoft.com/office/officeart/2005/8/layout/orgChart1"/>
    <dgm:cxn modelId="{C646C634-0FF1-41A0-A6E0-B72758AA7E97}" type="presOf" srcId="{576D98C5-33B8-4C66-8D5B-ED03EB84F5CF}" destId="{A1877077-677E-4749-A2D5-070D68C5D64F}" srcOrd="0" destOrd="0" presId="urn:microsoft.com/office/officeart/2005/8/layout/orgChart1"/>
    <dgm:cxn modelId="{7DEE065D-A000-44A5-B874-785EE36699C9}" type="presOf" srcId="{7686B666-8813-464C-BEE2-7E7242D5EF03}" destId="{6D60420C-9A1C-48BB-8A72-6BD0F7512A3F}" srcOrd="1" destOrd="0" presId="urn:microsoft.com/office/officeart/2005/8/layout/orgChart1"/>
    <dgm:cxn modelId="{0168185E-D153-4F02-9935-8FBADD8B1ED4}" srcId="{BB55C05A-885A-41F7-AEA3-D3DCE459031D}" destId="{BC1A96B6-A03F-4E98-A186-DE6AB966CC54}" srcOrd="5" destOrd="0" parTransId="{6F0DF026-F1E4-45A4-A75B-B608B0B5E11F}" sibTransId="{4F55ACDD-650A-47A9-B6C0-5FD44406DA29}"/>
    <dgm:cxn modelId="{15861365-0768-4416-85F0-AE9DC8FCBE23}" type="presOf" srcId="{CE5904F5-D6DA-48CE-8A93-33126E4A4D9A}" destId="{C563EEE4-2AB2-48CC-877F-86E7EAA20603}" srcOrd="0" destOrd="0" presId="urn:microsoft.com/office/officeart/2005/8/layout/orgChart1"/>
    <dgm:cxn modelId="{E214A765-F8BE-4EAA-978A-343BAD1F322D}" type="presOf" srcId="{1AA5D25A-A8FB-4346-B24A-EEF856665937}" destId="{A1E19904-EF7B-4FF9-B5A0-ADBFAE787D48}" srcOrd="0" destOrd="0" presId="urn:microsoft.com/office/officeart/2005/8/layout/orgChart1"/>
    <dgm:cxn modelId="{5CF60846-1FC3-418C-8145-F047F11D7A23}" type="presOf" srcId="{4F8CC713-0664-4FDA-8819-16F8F8EEA9C0}" destId="{D240FBAC-1CCB-4335-8958-FE4DDE6A24A2}" srcOrd="0" destOrd="0" presId="urn:microsoft.com/office/officeart/2005/8/layout/orgChart1"/>
    <dgm:cxn modelId="{BB5B9449-AAE6-44BA-9C4F-04E8AF250EBD}" type="presOf" srcId="{F03D2B1C-1F62-4A02-B644-EEA6C4C94A29}" destId="{B60D3C2D-7EE2-4307-A787-B448C7A07D73}" srcOrd="0" destOrd="0" presId="urn:microsoft.com/office/officeart/2005/8/layout/orgChart1"/>
    <dgm:cxn modelId="{0F2BBC6B-18F8-4035-889F-A31741DD9F37}" srcId="{BB55C05A-885A-41F7-AEA3-D3DCE459031D}" destId="{7686B666-8813-464C-BEE2-7E7242D5EF03}" srcOrd="0" destOrd="0" parTransId="{F03D2B1C-1F62-4A02-B644-EEA6C4C94A29}" sibTransId="{5FB8C851-A759-4AA2-BD6C-ECFFE36275F9}"/>
    <dgm:cxn modelId="{E98B434D-8C51-4C3E-95B0-3E803D3B8963}" type="presOf" srcId="{1AA5D25A-A8FB-4346-B24A-EEF856665937}" destId="{B17CD014-EFC8-4D0D-99C9-3C73ED583424}" srcOrd="1" destOrd="0" presId="urn:microsoft.com/office/officeart/2005/8/layout/orgChart1"/>
    <dgm:cxn modelId="{9DA44754-77BD-4FAA-869D-650C7AD61F60}" srcId="{BB55C05A-885A-41F7-AEA3-D3DCE459031D}" destId="{FFEF6C77-34C8-4846-8A7B-A439C85E54C7}" srcOrd="2" destOrd="0" parTransId="{F25A9569-C71C-42D7-B695-37814100E1BC}" sibTransId="{23DE2AB5-ACAE-4C35-A0C4-B2C065982EE3}"/>
    <dgm:cxn modelId="{5668E18B-4307-4B73-B704-56A02F3DE5C7}" type="presOf" srcId="{F13865C5-E2C2-400B-AB7D-A5219B6C9AB4}" destId="{32048AD5-2C41-4031-A2CE-A29AFB6027F2}" srcOrd="0" destOrd="0" presId="urn:microsoft.com/office/officeart/2005/8/layout/orgChart1"/>
    <dgm:cxn modelId="{8BA8B396-192A-474C-AAAF-F7541F7FC67A}" type="presOf" srcId="{FFEF6C77-34C8-4846-8A7B-A439C85E54C7}" destId="{7A47523D-37EC-4AFE-822B-EC930BDE4181}" srcOrd="0" destOrd="0" presId="urn:microsoft.com/office/officeart/2005/8/layout/orgChart1"/>
    <dgm:cxn modelId="{90D13F9A-F6BC-43FB-B0FF-3640F9C6A9C4}" type="presOf" srcId="{BC1A96B6-A03F-4E98-A186-DE6AB966CC54}" destId="{68C58039-6BEF-45E6-BA2D-EA27185F2A51}" srcOrd="0" destOrd="0" presId="urn:microsoft.com/office/officeart/2005/8/layout/orgChart1"/>
    <dgm:cxn modelId="{21DD0EA8-B7F4-41CC-A9CF-63D74B36D39A}" srcId="{BB55C05A-885A-41F7-AEA3-D3DCE459031D}" destId="{F13865C5-E2C2-400B-AB7D-A5219B6C9AB4}" srcOrd="3" destOrd="0" parTransId="{1FCE7CB8-5118-4068-8E54-1D60A4CC780B}" sibTransId="{00EED6DE-31D8-46EA-B3D2-BB916F537C8C}"/>
    <dgm:cxn modelId="{E6CA31B2-25FB-4FF7-A0A9-BBE665D83118}" srcId="{29DC1D7D-33DC-4BFB-A893-EE1C0447503D}" destId="{BB55C05A-885A-41F7-AEA3-D3DCE459031D}" srcOrd="0" destOrd="0" parTransId="{DA1D72E2-E035-476E-AE0F-3954873F121B}" sibTransId="{C0E3E01B-E85B-412A-9BA8-FECF17830839}"/>
    <dgm:cxn modelId="{57CFF1B3-DCFA-4A16-886B-7486A0E86300}" type="presOf" srcId="{BC1A96B6-A03F-4E98-A186-DE6AB966CC54}" destId="{35F9BF7C-31E2-4D72-A0CE-44681FDED592}" srcOrd="1" destOrd="0" presId="urn:microsoft.com/office/officeart/2005/8/layout/orgChart1"/>
    <dgm:cxn modelId="{E9908AC5-78C6-4A70-A051-7F2C7DFD32C2}" type="presOf" srcId="{BB55C05A-885A-41F7-AEA3-D3DCE459031D}" destId="{703014BB-9C65-4E10-9E50-F5DF732D714A}" srcOrd="0" destOrd="0" presId="urn:microsoft.com/office/officeart/2005/8/layout/orgChart1"/>
    <dgm:cxn modelId="{A01D2ECD-6261-465D-9C5D-0C55A94330BB}" srcId="{BB55C05A-885A-41F7-AEA3-D3DCE459031D}" destId="{1AA5D25A-A8FB-4346-B24A-EEF856665937}" srcOrd="4" destOrd="0" parTransId="{CE5904F5-D6DA-48CE-8A93-33126E4A4D9A}" sibTransId="{66FF777E-577A-41B3-B156-E2A956F55BCC}"/>
    <dgm:cxn modelId="{ED5B15D0-8BF7-4C42-A8C3-5A9DDF651BED}" type="presOf" srcId="{29DC1D7D-33DC-4BFB-A893-EE1C0447503D}" destId="{A4503ABC-E997-40A9-8C6F-21DA4106B9B5}" srcOrd="0" destOrd="0" presId="urn:microsoft.com/office/officeart/2005/8/layout/orgChart1"/>
    <dgm:cxn modelId="{570DA1D3-E09E-4854-BCDA-1EA5B08620E7}" type="presOf" srcId="{576D98C5-33B8-4C66-8D5B-ED03EB84F5CF}" destId="{294BD9DA-3C48-469C-AE5A-A3403983951B}" srcOrd="1" destOrd="0" presId="urn:microsoft.com/office/officeart/2005/8/layout/orgChart1"/>
    <dgm:cxn modelId="{F6ED7AEE-261F-47ED-AFC0-853D1B10702C}" type="presOf" srcId="{7686B666-8813-464C-BEE2-7E7242D5EF03}" destId="{862D9172-CB32-4BBF-BB5A-51F3D5FE7821}" srcOrd="0" destOrd="0" presId="urn:microsoft.com/office/officeart/2005/8/layout/orgChart1"/>
    <dgm:cxn modelId="{B3C643EF-1784-476E-B8B3-29236495D50D}" type="presOf" srcId="{F25A9569-C71C-42D7-B695-37814100E1BC}" destId="{6236D22E-7FFE-4916-AE60-1C6306898452}" srcOrd="0" destOrd="0" presId="urn:microsoft.com/office/officeart/2005/8/layout/orgChart1"/>
    <dgm:cxn modelId="{058210FF-952A-451B-885A-CC4997C186EA}" type="presOf" srcId="{FFEF6C77-34C8-4846-8A7B-A439C85E54C7}" destId="{668F3F92-E406-47E2-9E12-1EEAD1EEC8AB}" srcOrd="1" destOrd="0" presId="urn:microsoft.com/office/officeart/2005/8/layout/orgChart1"/>
    <dgm:cxn modelId="{905A2F22-671E-442F-A775-0BE3687FF385}" type="presParOf" srcId="{A4503ABC-E997-40A9-8C6F-21DA4106B9B5}" destId="{3870860A-7776-4421-8EF8-5E436786171F}" srcOrd="0" destOrd="0" presId="urn:microsoft.com/office/officeart/2005/8/layout/orgChart1"/>
    <dgm:cxn modelId="{1AEDB85C-0BEF-4E6F-8150-B97BA047BE8F}" type="presParOf" srcId="{3870860A-7776-4421-8EF8-5E436786171F}" destId="{39BD9332-BB44-4C16-83C0-AEA0B1AE46F1}" srcOrd="0" destOrd="0" presId="urn:microsoft.com/office/officeart/2005/8/layout/orgChart1"/>
    <dgm:cxn modelId="{1AD40993-A4BB-4794-9291-998893237654}" type="presParOf" srcId="{39BD9332-BB44-4C16-83C0-AEA0B1AE46F1}" destId="{703014BB-9C65-4E10-9E50-F5DF732D714A}" srcOrd="0" destOrd="0" presId="urn:microsoft.com/office/officeart/2005/8/layout/orgChart1"/>
    <dgm:cxn modelId="{105E1FE1-A450-4A33-9AE6-E25E252BFF6D}" type="presParOf" srcId="{39BD9332-BB44-4C16-83C0-AEA0B1AE46F1}" destId="{E47686D5-0A6C-4F9F-A40C-2E75EC870E2C}" srcOrd="1" destOrd="0" presId="urn:microsoft.com/office/officeart/2005/8/layout/orgChart1"/>
    <dgm:cxn modelId="{DA82CFA7-2C35-465A-AA7C-88042BA84456}" type="presParOf" srcId="{3870860A-7776-4421-8EF8-5E436786171F}" destId="{CB9CD88B-267C-43B1-BFE5-1140E4FB7500}" srcOrd="1" destOrd="0" presId="urn:microsoft.com/office/officeart/2005/8/layout/orgChart1"/>
    <dgm:cxn modelId="{56B1EC9C-40AF-48B6-9943-DB8A472763EE}" type="presParOf" srcId="{CB9CD88B-267C-43B1-BFE5-1140E4FB7500}" destId="{B60D3C2D-7EE2-4307-A787-B448C7A07D73}" srcOrd="0" destOrd="0" presId="urn:microsoft.com/office/officeart/2005/8/layout/orgChart1"/>
    <dgm:cxn modelId="{635622D7-8BDC-4477-BC61-6FBB446B178A}" type="presParOf" srcId="{CB9CD88B-267C-43B1-BFE5-1140E4FB7500}" destId="{DD61DEA8-AB51-45A6-B740-E56443228DF0}" srcOrd="1" destOrd="0" presId="urn:microsoft.com/office/officeart/2005/8/layout/orgChart1"/>
    <dgm:cxn modelId="{D140E850-B902-467A-B81B-DF32CEA274C9}" type="presParOf" srcId="{DD61DEA8-AB51-45A6-B740-E56443228DF0}" destId="{E64B7BA2-60C7-4AE9-B86E-D22582CD673B}" srcOrd="0" destOrd="0" presId="urn:microsoft.com/office/officeart/2005/8/layout/orgChart1"/>
    <dgm:cxn modelId="{F65DAB1B-6251-4EF2-B7B8-6C502302D108}" type="presParOf" srcId="{E64B7BA2-60C7-4AE9-B86E-D22582CD673B}" destId="{862D9172-CB32-4BBF-BB5A-51F3D5FE7821}" srcOrd="0" destOrd="0" presId="urn:microsoft.com/office/officeart/2005/8/layout/orgChart1"/>
    <dgm:cxn modelId="{BE176411-8F04-41EC-B993-CC42A5BA8B7A}" type="presParOf" srcId="{E64B7BA2-60C7-4AE9-B86E-D22582CD673B}" destId="{6D60420C-9A1C-48BB-8A72-6BD0F7512A3F}" srcOrd="1" destOrd="0" presId="urn:microsoft.com/office/officeart/2005/8/layout/orgChart1"/>
    <dgm:cxn modelId="{CBA73131-B108-4709-BB24-20D0C8B1CCF2}" type="presParOf" srcId="{DD61DEA8-AB51-45A6-B740-E56443228DF0}" destId="{3D0726E4-B2BE-4A90-9338-50BD81BD5923}" srcOrd="1" destOrd="0" presId="urn:microsoft.com/office/officeart/2005/8/layout/orgChart1"/>
    <dgm:cxn modelId="{A775AB26-88ED-44B7-B439-A4A6CFC1258B}" type="presParOf" srcId="{DD61DEA8-AB51-45A6-B740-E56443228DF0}" destId="{A7377A1F-E4B4-4DB3-916F-D40E6E486C08}" srcOrd="2" destOrd="0" presId="urn:microsoft.com/office/officeart/2005/8/layout/orgChart1"/>
    <dgm:cxn modelId="{5E91C9A6-E471-413A-9F0A-7626CA46E01E}" type="presParOf" srcId="{CB9CD88B-267C-43B1-BFE5-1140E4FB7500}" destId="{D240FBAC-1CCB-4335-8958-FE4DDE6A24A2}" srcOrd="2" destOrd="0" presId="urn:microsoft.com/office/officeart/2005/8/layout/orgChart1"/>
    <dgm:cxn modelId="{E7D7AF09-6D72-4FD4-801D-1C69948A4C8F}" type="presParOf" srcId="{CB9CD88B-267C-43B1-BFE5-1140E4FB7500}" destId="{426946B9-B240-45D1-8B70-B240EBC60BEC}" srcOrd="3" destOrd="0" presId="urn:microsoft.com/office/officeart/2005/8/layout/orgChart1"/>
    <dgm:cxn modelId="{CDFD0F19-F897-4310-9427-C2E3A572D7D3}" type="presParOf" srcId="{426946B9-B240-45D1-8B70-B240EBC60BEC}" destId="{193886DA-25C7-48CE-959A-143F31F37733}" srcOrd="0" destOrd="0" presId="urn:microsoft.com/office/officeart/2005/8/layout/orgChart1"/>
    <dgm:cxn modelId="{2509FE34-751C-415B-9E29-C0B44229CF89}" type="presParOf" srcId="{193886DA-25C7-48CE-959A-143F31F37733}" destId="{A1877077-677E-4749-A2D5-070D68C5D64F}" srcOrd="0" destOrd="0" presId="urn:microsoft.com/office/officeart/2005/8/layout/orgChart1"/>
    <dgm:cxn modelId="{FE99CD7B-5DB0-4F0C-8BC9-F969539D70B6}" type="presParOf" srcId="{193886DA-25C7-48CE-959A-143F31F37733}" destId="{294BD9DA-3C48-469C-AE5A-A3403983951B}" srcOrd="1" destOrd="0" presId="urn:microsoft.com/office/officeart/2005/8/layout/orgChart1"/>
    <dgm:cxn modelId="{7F88DAEF-6735-448D-8D92-1488095585B4}" type="presParOf" srcId="{426946B9-B240-45D1-8B70-B240EBC60BEC}" destId="{17AD2826-F751-40A5-B4DC-A335C5205A63}" srcOrd="1" destOrd="0" presId="urn:microsoft.com/office/officeart/2005/8/layout/orgChart1"/>
    <dgm:cxn modelId="{193B95D4-D4D6-4446-8A36-03F5EF45AE80}" type="presParOf" srcId="{426946B9-B240-45D1-8B70-B240EBC60BEC}" destId="{E6B9671C-95E7-413B-B5E9-4B1EB7AEFFFB}" srcOrd="2" destOrd="0" presId="urn:microsoft.com/office/officeart/2005/8/layout/orgChart1"/>
    <dgm:cxn modelId="{EC8B2EBA-7F43-4FDB-9AF6-95F64122DD5E}" type="presParOf" srcId="{CB9CD88B-267C-43B1-BFE5-1140E4FB7500}" destId="{6236D22E-7FFE-4916-AE60-1C6306898452}" srcOrd="4" destOrd="0" presId="urn:microsoft.com/office/officeart/2005/8/layout/orgChart1"/>
    <dgm:cxn modelId="{5A1F844C-3E91-4CBA-8B77-25FC11E7414D}" type="presParOf" srcId="{CB9CD88B-267C-43B1-BFE5-1140E4FB7500}" destId="{64EEDCEF-318E-41BA-9667-5C0F53692A30}" srcOrd="5" destOrd="0" presId="urn:microsoft.com/office/officeart/2005/8/layout/orgChart1"/>
    <dgm:cxn modelId="{F6ACA57E-F530-45C8-BC19-45C5DD9213EB}" type="presParOf" srcId="{64EEDCEF-318E-41BA-9667-5C0F53692A30}" destId="{5025C6BC-B231-4C5C-9BAC-CA63C5B0C730}" srcOrd="0" destOrd="0" presId="urn:microsoft.com/office/officeart/2005/8/layout/orgChart1"/>
    <dgm:cxn modelId="{64395D75-B116-4B26-83B8-AA22DD866C80}" type="presParOf" srcId="{5025C6BC-B231-4C5C-9BAC-CA63C5B0C730}" destId="{7A47523D-37EC-4AFE-822B-EC930BDE4181}" srcOrd="0" destOrd="0" presId="urn:microsoft.com/office/officeart/2005/8/layout/orgChart1"/>
    <dgm:cxn modelId="{1E521D92-DD7A-4C5A-8422-42457D61AC16}" type="presParOf" srcId="{5025C6BC-B231-4C5C-9BAC-CA63C5B0C730}" destId="{668F3F92-E406-47E2-9E12-1EEAD1EEC8AB}" srcOrd="1" destOrd="0" presId="urn:microsoft.com/office/officeart/2005/8/layout/orgChart1"/>
    <dgm:cxn modelId="{D9D6A3CD-5531-45D5-A45D-D871D8036861}" type="presParOf" srcId="{64EEDCEF-318E-41BA-9667-5C0F53692A30}" destId="{CCE5E352-0730-40E0-AA32-9F6DA0D59FCC}" srcOrd="1" destOrd="0" presId="urn:microsoft.com/office/officeart/2005/8/layout/orgChart1"/>
    <dgm:cxn modelId="{0D308944-F280-4BC5-BDA5-C1BE2128B6D5}" type="presParOf" srcId="{64EEDCEF-318E-41BA-9667-5C0F53692A30}" destId="{9D102DC6-1CAA-4209-8F91-57D7A1879D81}" srcOrd="2" destOrd="0" presId="urn:microsoft.com/office/officeart/2005/8/layout/orgChart1"/>
    <dgm:cxn modelId="{F871E007-DA36-40CD-85FC-9299D1A5DC54}" type="presParOf" srcId="{CB9CD88B-267C-43B1-BFE5-1140E4FB7500}" destId="{3DD98EE3-E8A7-4CDC-8A3E-9C563C3B60B2}" srcOrd="6" destOrd="0" presId="urn:microsoft.com/office/officeart/2005/8/layout/orgChart1"/>
    <dgm:cxn modelId="{C4140055-1437-4023-B650-E5E88E6D940A}" type="presParOf" srcId="{CB9CD88B-267C-43B1-BFE5-1140E4FB7500}" destId="{C9CEF7AC-484D-4686-A54E-D6F0157FFAF9}" srcOrd="7" destOrd="0" presId="urn:microsoft.com/office/officeart/2005/8/layout/orgChart1"/>
    <dgm:cxn modelId="{D60E4A7E-70CC-4E2E-A4A8-FC48D3D15A17}" type="presParOf" srcId="{C9CEF7AC-484D-4686-A54E-D6F0157FFAF9}" destId="{6F53E1ED-CAAF-46A4-ABBF-F293403D7A15}" srcOrd="0" destOrd="0" presId="urn:microsoft.com/office/officeart/2005/8/layout/orgChart1"/>
    <dgm:cxn modelId="{63F394B2-A049-4C8A-816E-65EA56ACF7F4}" type="presParOf" srcId="{6F53E1ED-CAAF-46A4-ABBF-F293403D7A15}" destId="{32048AD5-2C41-4031-A2CE-A29AFB6027F2}" srcOrd="0" destOrd="0" presId="urn:microsoft.com/office/officeart/2005/8/layout/orgChart1"/>
    <dgm:cxn modelId="{B15822F5-832C-4792-8FC5-78E48E2ED29D}" type="presParOf" srcId="{6F53E1ED-CAAF-46A4-ABBF-F293403D7A15}" destId="{0903C67F-F635-4251-9EB2-9465128DF02C}" srcOrd="1" destOrd="0" presId="urn:microsoft.com/office/officeart/2005/8/layout/orgChart1"/>
    <dgm:cxn modelId="{E5435B29-B475-429C-953E-BFD7DAE0E6E3}" type="presParOf" srcId="{C9CEF7AC-484D-4686-A54E-D6F0157FFAF9}" destId="{B5A58AD5-F210-4F7F-9FB0-E9D1999D40C8}" srcOrd="1" destOrd="0" presId="urn:microsoft.com/office/officeart/2005/8/layout/orgChart1"/>
    <dgm:cxn modelId="{F73BFC30-7A52-4EE1-B849-1EF0954BDB8F}" type="presParOf" srcId="{C9CEF7AC-484D-4686-A54E-D6F0157FFAF9}" destId="{2A2F4DBC-B41E-4622-B4FD-309E848FD19A}" srcOrd="2" destOrd="0" presId="urn:microsoft.com/office/officeart/2005/8/layout/orgChart1"/>
    <dgm:cxn modelId="{1259A6BF-A69B-4463-B6E5-22A4166BE503}" type="presParOf" srcId="{CB9CD88B-267C-43B1-BFE5-1140E4FB7500}" destId="{C563EEE4-2AB2-48CC-877F-86E7EAA20603}" srcOrd="8" destOrd="0" presId="urn:microsoft.com/office/officeart/2005/8/layout/orgChart1"/>
    <dgm:cxn modelId="{EAE31A73-FB3C-49C6-BD78-DD1A397E53ED}" type="presParOf" srcId="{CB9CD88B-267C-43B1-BFE5-1140E4FB7500}" destId="{6FDF996C-4B99-49B8-AB40-19C6B746E354}" srcOrd="9" destOrd="0" presId="urn:microsoft.com/office/officeart/2005/8/layout/orgChart1"/>
    <dgm:cxn modelId="{985F9E7F-21D7-4571-9568-B3D8C3A748AE}" type="presParOf" srcId="{6FDF996C-4B99-49B8-AB40-19C6B746E354}" destId="{EA0D162D-4276-4E47-A65A-929A04921C7E}" srcOrd="0" destOrd="0" presId="urn:microsoft.com/office/officeart/2005/8/layout/orgChart1"/>
    <dgm:cxn modelId="{F074B621-D8A6-44A3-BA0A-BC5621853920}" type="presParOf" srcId="{EA0D162D-4276-4E47-A65A-929A04921C7E}" destId="{A1E19904-EF7B-4FF9-B5A0-ADBFAE787D48}" srcOrd="0" destOrd="0" presId="urn:microsoft.com/office/officeart/2005/8/layout/orgChart1"/>
    <dgm:cxn modelId="{B1789ACF-FE55-43E1-B966-3B7BB3159CCE}" type="presParOf" srcId="{EA0D162D-4276-4E47-A65A-929A04921C7E}" destId="{B17CD014-EFC8-4D0D-99C9-3C73ED583424}" srcOrd="1" destOrd="0" presId="urn:microsoft.com/office/officeart/2005/8/layout/orgChart1"/>
    <dgm:cxn modelId="{B1B41436-C031-43DE-BFC7-F22BF37534A5}" type="presParOf" srcId="{6FDF996C-4B99-49B8-AB40-19C6B746E354}" destId="{272FF8E5-2216-4C34-9EF6-9324EE79A397}" srcOrd="1" destOrd="0" presId="urn:microsoft.com/office/officeart/2005/8/layout/orgChart1"/>
    <dgm:cxn modelId="{A6389DB3-7105-4859-9C1F-01571FA16230}" type="presParOf" srcId="{6FDF996C-4B99-49B8-AB40-19C6B746E354}" destId="{FFF0154B-E2E3-4618-8545-CEA9CFC22D2E}" srcOrd="2" destOrd="0" presId="urn:microsoft.com/office/officeart/2005/8/layout/orgChart1"/>
    <dgm:cxn modelId="{102E06C9-8859-4142-AA21-5983BBA58A45}" type="presParOf" srcId="{CB9CD88B-267C-43B1-BFE5-1140E4FB7500}" destId="{444F1074-4DCC-48C0-9E56-AFF82831896C}" srcOrd="10" destOrd="0" presId="urn:microsoft.com/office/officeart/2005/8/layout/orgChart1"/>
    <dgm:cxn modelId="{385D9CBF-F84A-45ED-8C16-DA9B383EAF67}" type="presParOf" srcId="{CB9CD88B-267C-43B1-BFE5-1140E4FB7500}" destId="{7D10A2E7-2494-4C0C-9438-905A659BE219}" srcOrd="11" destOrd="0" presId="urn:microsoft.com/office/officeart/2005/8/layout/orgChart1"/>
    <dgm:cxn modelId="{8A7A5DB6-F087-40F8-B8F4-235B9E383D97}" type="presParOf" srcId="{7D10A2E7-2494-4C0C-9438-905A659BE219}" destId="{80468471-10C0-4C72-A20F-08D5AD4F287D}" srcOrd="0" destOrd="0" presId="urn:microsoft.com/office/officeart/2005/8/layout/orgChart1"/>
    <dgm:cxn modelId="{61A90CAB-E2CB-4D14-B784-D46230686411}" type="presParOf" srcId="{80468471-10C0-4C72-A20F-08D5AD4F287D}" destId="{68C58039-6BEF-45E6-BA2D-EA27185F2A51}" srcOrd="0" destOrd="0" presId="urn:microsoft.com/office/officeart/2005/8/layout/orgChart1"/>
    <dgm:cxn modelId="{E35FBC09-FAD9-46F3-A895-AE5C703F2B04}" type="presParOf" srcId="{80468471-10C0-4C72-A20F-08D5AD4F287D}" destId="{35F9BF7C-31E2-4D72-A0CE-44681FDED592}" srcOrd="1" destOrd="0" presId="urn:microsoft.com/office/officeart/2005/8/layout/orgChart1"/>
    <dgm:cxn modelId="{35B52A38-6EC7-446D-9105-72939B798A08}" type="presParOf" srcId="{7D10A2E7-2494-4C0C-9438-905A659BE219}" destId="{8F0ECD25-81BE-4D67-9319-0E301E90CB07}" srcOrd="1" destOrd="0" presId="urn:microsoft.com/office/officeart/2005/8/layout/orgChart1"/>
    <dgm:cxn modelId="{902BE4CC-9A6B-46E2-8407-75B43EE9A871}" type="presParOf" srcId="{7D10A2E7-2494-4C0C-9438-905A659BE219}" destId="{E1607829-A118-497B-ACBE-F0628E84CF7B}" srcOrd="2" destOrd="0" presId="urn:microsoft.com/office/officeart/2005/8/layout/orgChart1"/>
    <dgm:cxn modelId="{5575EEAF-7666-435F-A8BA-0C8950C6660B}" type="presParOf" srcId="{3870860A-7776-4421-8EF8-5E436786171F}" destId="{588FF6AB-7D5E-421C-979B-BBE34C9EFA2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2A3BD55-FA03-4B05-BE06-26094315A1A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n-NO"/>
        </a:p>
      </dgm:t>
    </dgm:pt>
    <dgm:pt modelId="{BDC34CBE-7C16-492A-AC99-C1563D961FC6}">
      <dgm:prSet phldrT="[Tekst]" custT="1"/>
      <dgm:spPr/>
      <dgm:t>
        <a:bodyPr/>
        <a:lstStyle/>
        <a:p>
          <a:r>
            <a:rPr lang="nb-NO" sz="1600" dirty="0"/>
            <a:t>Administrasjon</a:t>
          </a:r>
          <a:endParaRPr lang="nn-NO" sz="1600" dirty="0"/>
        </a:p>
      </dgm:t>
    </dgm:pt>
    <dgm:pt modelId="{036D605B-D90F-40ED-AC05-895502BE4413}" type="parTrans" cxnId="{4E6B7E8B-1114-4B4E-9B40-81394BCD2802}">
      <dgm:prSet/>
      <dgm:spPr/>
      <dgm:t>
        <a:bodyPr/>
        <a:lstStyle/>
        <a:p>
          <a:endParaRPr lang="nn-NO"/>
        </a:p>
      </dgm:t>
    </dgm:pt>
    <dgm:pt modelId="{850E012A-2476-4465-8CEE-8DB5BDA4DF71}" type="sibTrans" cxnId="{4E6B7E8B-1114-4B4E-9B40-81394BCD2802}">
      <dgm:prSet/>
      <dgm:spPr/>
      <dgm:t>
        <a:bodyPr/>
        <a:lstStyle/>
        <a:p>
          <a:endParaRPr lang="nn-NO"/>
        </a:p>
      </dgm:t>
    </dgm:pt>
    <dgm:pt modelId="{C395D433-7F48-4132-B61D-FC5E7479CACD}" type="asst">
      <dgm:prSet phldrT="[Tekst]" custT="1"/>
      <dgm:spPr/>
      <dgm:t>
        <a:bodyPr/>
        <a:lstStyle/>
        <a:p>
          <a:r>
            <a:rPr lang="nb-NO" sz="1600" dirty="0">
              <a:solidFill>
                <a:srgbClr val="FFFFFF"/>
              </a:solidFill>
              <a:cs typeface="Calibri Light"/>
            </a:rPr>
            <a:t>Regnskap</a:t>
          </a:r>
          <a:br>
            <a:rPr lang="nb-NO" sz="1600" dirty="0">
              <a:solidFill>
                <a:srgbClr val="010000"/>
              </a:solidFill>
              <a:cs typeface="Calibri Light"/>
            </a:rPr>
          </a:br>
          <a:r>
            <a:rPr lang="nb-NO" sz="1600" dirty="0">
              <a:solidFill>
                <a:srgbClr val="010000"/>
              </a:solidFill>
              <a:cs typeface="Calibri Light"/>
            </a:rPr>
            <a:t>Jane Gullbrå</a:t>
          </a:r>
          <a:br>
            <a:rPr lang="nb-NO" sz="1600" dirty="0">
              <a:solidFill>
                <a:srgbClr val="010000"/>
              </a:solidFill>
              <a:cs typeface="Calibri Light"/>
            </a:rPr>
          </a:br>
          <a:r>
            <a:rPr lang="nb-NO" sz="1600" dirty="0">
              <a:solidFill>
                <a:srgbClr val="010000"/>
              </a:solidFill>
              <a:cs typeface="Calibri Light"/>
            </a:rPr>
            <a:t>Tore Langeland</a:t>
          </a:r>
          <a:endParaRPr lang="nn-NO" sz="1600" dirty="0"/>
        </a:p>
      </dgm:t>
    </dgm:pt>
    <dgm:pt modelId="{A83DE373-2356-4010-831B-3962B0017F67}" type="parTrans" cxnId="{0A3C2208-7595-4F20-A88E-4CD86E9B32B9}">
      <dgm:prSet/>
      <dgm:spPr/>
      <dgm:t>
        <a:bodyPr/>
        <a:lstStyle/>
        <a:p>
          <a:endParaRPr lang="nn-NO" sz="1600"/>
        </a:p>
      </dgm:t>
    </dgm:pt>
    <dgm:pt modelId="{E8325D3F-016A-4FBD-A402-EB7CD72FE7BB}" type="sibTrans" cxnId="{0A3C2208-7595-4F20-A88E-4CD86E9B32B9}">
      <dgm:prSet/>
      <dgm:spPr/>
      <dgm:t>
        <a:bodyPr/>
        <a:lstStyle/>
        <a:p>
          <a:endParaRPr lang="nn-NO"/>
        </a:p>
      </dgm:t>
    </dgm:pt>
    <dgm:pt modelId="{A0B9A12C-5F58-4CBF-896E-8699A46F4242}" type="asst">
      <dgm:prSet custT="1"/>
      <dgm:spPr/>
      <dgm:t>
        <a:bodyPr/>
        <a:lstStyle/>
        <a:p>
          <a:r>
            <a:rPr lang="nb-NO" sz="1600" dirty="0">
              <a:cs typeface="Calibri Light"/>
            </a:rPr>
            <a:t>Kvalitetsklubbansvarlig</a:t>
          </a:r>
          <a:br>
            <a:rPr lang="nb-NO" sz="1600" dirty="0">
              <a:solidFill>
                <a:srgbClr val="010000"/>
              </a:solidFill>
              <a:cs typeface="Calibri Light"/>
            </a:rPr>
          </a:br>
          <a:r>
            <a:rPr lang="nb-NO" sz="1600" dirty="0">
              <a:solidFill>
                <a:srgbClr val="010000"/>
              </a:solidFill>
              <a:cs typeface="Calibri Light"/>
            </a:rPr>
            <a:t>Roald Martinsen</a:t>
          </a:r>
          <a:endParaRPr lang="nn-NO" sz="1600" dirty="0"/>
        </a:p>
      </dgm:t>
    </dgm:pt>
    <dgm:pt modelId="{61EB721D-A757-45F6-98F3-1BC943893652}" type="parTrans" cxnId="{0CA3C35E-CB8E-4A82-8CA9-0D09B73AF90F}">
      <dgm:prSet/>
      <dgm:spPr/>
      <dgm:t>
        <a:bodyPr/>
        <a:lstStyle/>
        <a:p>
          <a:endParaRPr lang="nn-NO" sz="1600"/>
        </a:p>
      </dgm:t>
    </dgm:pt>
    <dgm:pt modelId="{66F482CC-1B31-4546-9595-470601CD2BEC}" type="sibTrans" cxnId="{0CA3C35E-CB8E-4A82-8CA9-0D09B73AF90F}">
      <dgm:prSet/>
      <dgm:spPr/>
      <dgm:t>
        <a:bodyPr/>
        <a:lstStyle/>
        <a:p>
          <a:endParaRPr lang="nn-NO"/>
        </a:p>
      </dgm:t>
    </dgm:pt>
    <dgm:pt modelId="{D70B265B-393B-44A5-B13B-370A8BD6499C}" type="asst">
      <dgm:prSet custT="1"/>
      <dgm:spPr/>
      <dgm:t>
        <a:bodyPr/>
        <a:lstStyle/>
        <a:p>
          <a:r>
            <a:rPr lang="nb-NO" sz="1600" dirty="0">
              <a:cs typeface="Calibri Light"/>
            </a:rPr>
            <a:t>Fiksansvarlig</a:t>
          </a:r>
          <a:br>
            <a:rPr lang="nb-NO" sz="1600" dirty="0">
              <a:solidFill>
                <a:srgbClr val="010000"/>
              </a:solidFill>
              <a:cs typeface="Calibri Light"/>
            </a:rPr>
          </a:br>
          <a:r>
            <a:rPr lang="nb-NO" sz="1600" dirty="0">
              <a:solidFill>
                <a:srgbClr val="010000"/>
              </a:solidFill>
              <a:cs typeface="Calibri Light"/>
            </a:rPr>
            <a:t>Tore Langeland</a:t>
          </a:r>
          <a:endParaRPr lang="nn-NO" sz="1600" dirty="0"/>
        </a:p>
      </dgm:t>
    </dgm:pt>
    <dgm:pt modelId="{D3FC238E-6B63-4E8C-A29E-C76BAAA164D6}" type="parTrans" cxnId="{0B457FF1-51A9-4DB4-B71D-701B7EDD088C}">
      <dgm:prSet/>
      <dgm:spPr/>
      <dgm:t>
        <a:bodyPr/>
        <a:lstStyle/>
        <a:p>
          <a:endParaRPr lang="nn-NO" sz="1600"/>
        </a:p>
      </dgm:t>
    </dgm:pt>
    <dgm:pt modelId="{5B606DB7-D4A7-4BB3-8CF9-E8CE3842F0D8}" type="sibTrans" cxnId="{0B457FF1-51A9-4DB4-B71D-701B7EDD088C}">
      <dgm:prSet/>
      <dgm:spPr/>
      <dgm:t>
        <a:bodyPr/>
        <a:lstStyle/>
        <a:p>
          <a:endParaRPr lang="nn-NO"/>
        </a:p>
      </dgm:t>
    </dgm:pt>
    <dgm:pt modelId="{F78897D0-7596-4E39-8612-085F880B5773}" type="asst">
      <dgm:prSet custT="1"/>
      <dgm:spPr/>
      <dgm:t>
        <a:bodyPr/>
        <a:lstStyle/>
        <a:p>
          <a:r>
            <a:rPr lang="nb-NO" sz="1600" dirty="0">
              <a:solidFill>
                <a:srgbClr val="FFFFFF"/>
              </a:solidFill>
              <a:cs typeface="Calibri Light"/>
            </a:rPr>
            <a:t>Lederkompetanse</a:t>
          </a:r>
          <a:br>
            <a:rPr lang="nb-NO" sz="1600" dirty="0">
              <a:solidFill>
                <a:srgbClr val="010000"/>
              </a:solidFill>
              <a:cs typeface="Calibri Light"/>
            </a:rPr>
          </a:br>
          <a:r>
            <a:rPr lang="nb-NO" sz="1600" dirty="0">
              <a:solidFill>
                <a:srgbClr val="010000"/>
              </a:solidFill>
              <a:cs typeface="Calibri Light"/>
            </a:rPr>
            <a:t>Arnbjørn Vevle</a:t>
          </a:r>
          <a:endParaRPr lang="nn-NO" sz="1600" dirty="0"/>
        </a:p>
      </dgm:t>
    </dgm:pt>
    <dgm:pt modelId="{B57C95B1-3011-41D4-B785-C6D4F36F12D1}" type="parTrans" cxnId="{5A37A87E-ACEF-454D-8E3A-8DE703E5B17D}">
      <dgm:prSet/>
      <dgm:spPr/>
      <dgm:t>
        <a:bodyPr/>
        <a:lstStyle/>
        <a:p>
          <a:endParaRPr lang="nn-NO" sz="1600"/>
        </a:p>
      </dgm:t>
    </dgm:pt>
    <dgm:pt modelId="{CA8DEA43-20D3-42E3-8799-ABC8B07D8D05}" type="sibTrans" cxnId="{5A37A87E-ACEF-454D-8E3A-8DE703E5B17D}">
      <dgm:prSet/>
      <dgm:spPr/>
      <dgm:t>
        <a:bodyPr/>
        <a:lstStyle/>
        <a:p>
          <a:endParaRPr lang="nn-NO"/>
        </a:p>
      </dgm:t>
    </dgm:pt>
    <dgm:pt modelId="{8C916E5E-389C-43E7-8AA9-043B2902EABE}" type="asst">
      <dgm:prSet custT="1"/>
      <dgm:spPr/>
      <dgm:t>
        <a:bodyPr/>
        <a:lstStyle/>
        <a:p>
          <a:r>
            <a:rPr lang="nb-NO" sz="1600" dirty="0">
              <a:solidFill>
                <a:srgbClr val="FFFFFF"/>
              </a:solidFill>
              <a:cs typeface="Calibri Light"/>
            </a:rPr>
            <a:t>Verdimøte</a:t>
          </a:r>
          <a:br>
            <a:rPr lang="nb-NO" sz="1600" dirty="0">
              <a:solidFill>
                <a:srgbClr val="010000"/>
              </a:solidFill>
              <a:cs typeface="Calibri Light"/>
            </a:rPr>
          </a:br>
          <a:r>
            <a:rPr lang="nb-NO" sz="1600" dirty="0">
              <a:solidFill>
                <a:srgbClr val="010000"/>
              </a:solidFill>
              <a:cs typeface="Calibri Light"/>
            </a:rPr>
            <a:t>Lars Hatland</a:t>
          </a:r>
          <a:br>
            <a:rPr lang="nb-NO" sz="1600" dirty="0">
              <a:solidFill>
                <a:srgbClr val="010000"/>
              </a:solidFill>
              <a:cs typeface="Calibri Light"/>
            </a:rPr>
          </a:br>
          <a:r>
            <a:rPr lang="nb-NO" sz="1600" dirty="0">
              <a:solidFill>
                <a:srgbClr val="010000"/>
              </a:solidFill>
              <a:cs typeface="Calibri Light"/>
            </a:rPr>
            <a:t>Magne Espelid</a:t>
          </a:r>
          <a:endParaRPr lang="nn-NO" sz="1600" dirty="0"/>
        </a:p>
      </dgm:t>
    </dgm:pt>
    <dgm:pt modelId="{34221FAE-DD3C-44EB-84CB-29A19B3F4ED3}" type="parTrans" cxnId="{C87BBECB-E488-4671-B88B-1AA1046E4E3D}">
      <dgm:prSet/>
      <dgm:spPr/>
      <dgm:t>
        <a:bodyPr/>
        <a:lstStyle/>
        <a:p>
          <a:endParaRPr lang="nn-NO" sz="1600"/>
        </a:p>
      </dgm:t>
    </dgm:pt>
    <dgm:pt modelId="{16C8687A-A1F0-4095-B9D4-5F8CF7B79725}" type="sibTrans" cxnId="{C87BBECB-E488-4671-B88B-1AA1046E4E3D}">
      <dgm:prSet/>
      <dgm:spPr/>
      <dgm:t>
        <a:bodyPr/>
        <a:lstStyle/>
        <a:p>
          <a:endParaRPr lang="nn-NO"/>
        </a:p>
      </dgm:t>
    </dgm:pt>
    <dgm:pt modelId="{B8AD15F1-B49D-4459-B588-225C4C9A5783}" type="asst">
      <dgm:prSet custT="1"/>
      <dgm:spPr/>
      <dgm:t>
        <a:bodyPr/>
        <a:lstStyle/>
        <a:p>
          <a:r>
            <a:rPr lang="nb-NO" sz="1600" dirty="0">
              <a:solidFill>
                <a:srgbClr val="FFFFFF"/>
              </a:solidFill>
              <a:cs typeface="Calibri Light"/>
            </a:rPr>
            <a:t>Trygge rammer</a:t>
          </a:r>
          <a:br>
            <a:rPr lang="nb-NO" sz="1600" dirty="0">
              <a:solidFill>
                <a:srgbClr val="010000"/>
              </a:solidFill>
              <a:cs typeface="Calibri Light"/>
            </a:rPr>
          </a:br>
          <a:r>
            <a:rPr lang="nb-NO" sz="1600" dirty="0">
              <a:solidFill>
                <a:srgbClr val="010000"/>
              </a:solidFill>
              <a:cs typeface="Calibri Light"/>
            </a:rPr>
            <a:t>Lars Hatland</a:t>
          </a:r>
          <a:br>
            <a:rPr lang="nb-NO" sz="1600" dirty="0">
              <a:solidFill>
                <a:srgbClr val="010000"/>
              </a:solidFill>
              <a:cs typeface="Calibri Light"/>
            </a:rPr>
          </a:br>
          <a:r>
            <a:rPr lang="nb-NO" sz="1600" dirty="0">
              <a:solidFill>
                <a:srgbClr val="010000"/>
              </a:solidFill>
              <a:cs typeface="Calibri Light"/>
            </a:rPr>
            <a:t>Magne Espelid</a:t>
          </a:r>
          <a:endParaRPr lang="nn-NO" sz="1600" dirty="0"/>
        </a:p>
      </dgm:t>
    </dgm:pt>
    <dgm:pt modelId="{40249AD2-DD1B-4B85-B75A-626DEEA7A409}" type="parTrans" cxnId="{4EE6477C-01AC-4A6F-AA94-F3AAF5C74640}">
      <dgm:prSet/>
      <dgm:spPr/>
      <dgm:t>
        <a:bodyPr/>
        <a:lstStyle/>
        <a:p>
          <a:endParaRPr lang="nn-NO" sz="1600"/>
        </a:p>
      </dgm:t>
    </dgm:pt>
    <dgm:pt modelId="{197F9B6E-33C2-433B-8BBF-2F7F39A3EE6B}" type="sibTrans" cxnId="{4EE6477C-01AC-4A6F-AA94-F3AAF5C74640}">
      <dgm:prSet/>
      <dgm:spPr/>
      <dgm:t>
        <a:bodyPr/>
        <a:lstStyle/>
        <a:p>
          <a:endParaRPr lang="nn-NO"/>
        </a:p>
      </dgm:t>
    </dgm:pt>
    <dgm:pt modelId="{3E08CA32-B925-4ED7-B5BA-A518D7D8918C}" type="asst">
      <dgm:prSet custT="1"/>
      <dgm:spPr/>
      <dgm:t>
        <a:bodyPr/>
        <a:lstStyle/>
        <a:p>
          <a:r>
            <a:rPr lang="nb-NO" sz="1600" dirty="0">
              <a:solidFill>
                <a:srgbClr val="FFFFFF"/>
              </a:solidFill>
              <a:cs typeface="Calibri Light"/>
            </a:rPr>
            <a:t>Skader og forsikring</a:t>
          </a:r>
          <a:br>
            <a:rPr lang="nb-NO" sz="1600" dirty="0">
              <a:solidFill>
                <a:srgbClr val="010000"/>
              </a:solidFill>
              <a:cs typeface="Calibri Light"/>
            </a:rPr>
          </a:br>
          <a:r>
            <a:rPr lang="nb-NO" sz="1600" dirty="0">
              <a:solidFill>
                <a:srgbClr val="010000"/>
              </a:solidFill>
              <a:cs typeface="Calibri Light"/>
            </a:rPr>
            <a:t>Tore Langeland</a:t>
          </a:r>
          <a:endParaRPr lang="nn-NO" sz="1600" dirty="0"/>
        </a:p>
      </dgm:t>
    </dgm:pt>
    <dgm:pt modelId="{96CA9BC3-7F42-4B90-9E26-A29683CD2EFB}" type="parTrans" cxnId="{5E605B83-F5E1-415C-8F41-3AF218125F65}">
      <dgm:prSet/>
      <dgm:spPr/>
      <dgm:t>
        <a:bodyPr/>
        <a:lstStyle/>
        <a:p>
          <a:endParaRPr lang="nn-NO" sz="1600"/>
        </a:p>
      </dgm:t>
    </dgm:pt>
    <dgm:pt modelId="{419880CF-A96A-4715-825D-0CC8280C2078}" type="sibTrans" cxnId="{5E605B83-F5E1-415C-8F41-3AF218125F65}">
      <dgm:prSet/>
      <dgm:spPr/>
      <dgm:t>
        <a:bodyPr/>
        <a:lstStyle/>
        <a:p>
          <a:endParaRPr lang="nn-NO"/>
        </a:p>
      </dgm:t>
    </dgm:pt>
    <dgm:pt modelId="{4F196AB9-3AE1-4AF2-B159-5571F2C88CF3}" type="asst">
      <dgm:prSet custT="1"/>
      <dgm:spPr/>
      <dgm:t>
        <a:bodyPr/>
        <a:lstStyle/>
        <a:p>
          <a:r>
            <a:rPr lang="nb-NO" sz="1600" dirty="0">
              <a:solidFill>
                <a:srgbClr val="FFFFFF"/>
              </a:solidFill>
              <a:cs typeface="Calibri Light"/>
            </a:rPr>
            <a:t>Overgangsansvarlig</a:t>
          </a:r>
          <a:br>
            <a:rPr lang="nb-NO" sz="1600" dirty="0">
              <a:solidFill>
                <a:srgbClr val="010000"/>
              </a:solidFill>
              <a:cs typeface="Calibri Light"/>
            </a:rPr>
          </a:br>
          <a:r>
            <a:rPr lang="nb-NO" sz="1600" dirty="0">
              <a:solidFill>
                <a:srgbClr val="010000"/>
              </a:solidFill>
              <a:cs typeface="Calibri Light"/>
            </a:rPr>
            <a:t>Tore Langeland</a:t>
          </a:r>
          <a:endParaRPr lang="nn-NO" sz="1600" dirty="0"/>
        </a:p>
      </dgm:t>
    </dgm:pt>
    <dgm:pt modelId="{53EA32E7-0089-4997-9FAA-8B4D19A680AC}" type="parTrans" cxnId="{798E3A13-752C-4DDD-B331-3E2563EBABDF}">
      <dgm:prSet/>
      <dgm:spPr/>
      <dgm:t>
        <a:bodyPr/>
        <a:lstStyle/>
        <a:p>
          <a:endParaRPr lang="nn-NO" sz="1600"/>
        </a:p>
      </dgm:t>
    </dgm:pt>
    <dgm:pt modelId="{3B562BE4-D31E-48DF-B6BB-235B85EA20D1}" type="sibTrans" cxnId="{798E3A13-752C-4DDD-B331-3E2563EBABDF}">
      <dgm:prSet/>
      <dgm:spPr/>
      <dgm:t>
        <a:bodyPr/>
        <a:lstStyle/>
        <a:p>
          <a:endParaRPr lang="nn-NO"/>
        </a:p>
      </dgm:t>
    </dgm:pt>
    <dgm:pt modelId="{3DE32746-74D6-47CB-9CE1-3A2AFC50A86D}" type="asst">
      <dgm:prSet custT="1"/>
      <dgm:spPr/>
      <dgm:t>
        <a:bodyPr/>
        <a:lstStyle/>
        <a:p>
          <a:r>
            <a:rPr lang="nb-NO" sz="1600">
              <a:solidFill>
                <a:srgbClr val="FFFFFF"/>
              </a:solidFill>
              <a:cs typeface="Calibri Light"/>
            </a:rPr>
            <a:t>Profilering</a:t>
          </a:r>
          <a:br>
            <a:rPr lang="nb-NO" sz="1600">
              <a:solidFill>
                <a:srgbClr val="010000"/>
              </a:solidFill>
              <a:cs typeface="Calibri Light"/>
            </a:rPr>
          </a:br>
          <a:r>
            <a:rPr lang="nb-NO" sz="1600">
              <a:solidFill>
                <a:srgbClr val="010000"/>
              </a:solidFill>
              <a:cs typeface="Calibri Light"/>
            </a:rPr>
            <a:t>John Erik Jørgensen</a:t>
          </a:r>
          <a:endParaRPr lang="nn-NO" sz="1600" dirty="0"/>
        </a:p>
      </dgm:t>
    </dgm:pt>
    <dgm:pt modelId="{02C4B199-1E0D-4422-A0AC-A472BB96441A}" type="parTrans" cxnId="{0B47C429-89FF-463E-A1A9-9FEF6E8209BF}">
      <dgm:prSet/>
      <dgm:spPr/>
      <dgm:t>
        <a:bodyPr/>
        <a:lstStyle/>
        <a:p>
          <a:endParaRPr lang="nn-NO" sz="1600"/>
        </a:p>
      </dgm:t>
    </dgm:pt>
    <dgm:pt modelId="{41F3D6E5-00F6-4176-9217-F971C2CB7C08}" type="sibTrans" cxnId="{0B47C429-89FF-463E-A1A9-9FEF6E8209BF}">
      <dgm:prSet/>
      <dgm:spPr/>
      <dgm:t>
        <a:bodyPr/>
        <a:lstStyle/>
        <a:p>
          <a:endParaRPr lang="nn-NO"/>
        </a:p>
      </dgm:t>
    </dgm:pt>
    <dgm:pt modelId="{EE892E32-4B79-48DD-B030-81FEDC9268D3}" type="pres">
      <dgm:prSet presAssocID="{22A3BD55-FA03-4B05-BE06-26094315A1A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60C13DE-DDC4-4D75-8BDA-E5398305C88F}" type="pres">
      <dgm:prSet presAssocID="{BDC34CBE-7C16-492A-AC99-C1563D961FC6}" presName="hierRoot1" presStyleCnt="0">
        <dgm:presLayoutVars>
          <dgm:hierBranch val="init"/>
        </dgm:presLayoutVars>
      </dgm:prSet>
      <dgm:spPr/>
    </dgm:pt>
    <dgm:pt modelId="{CB6B71E7-4D9F-428E-B7ED-7810C38D3B51}" type="pres">
      <dgm:prSet presAssocID="{BDC34CBE-7C16-492A-AC99-C1563D961FC6}" presName="rootComposite1" presStyleCnt="0"/>
      <dgm:spPr/>
    </dgm:pt>
    <dgm:pt modelId="{90AFDD42-A509-4C4C-AACA-CEFC57EE4108}" type="pres">
      <dgm:prSet presAssocID="{BDC34CBE-7C16-492A-AC99-C1563D961FC6}" presName="rootText1" presStyleLbl="node0" presStyleIdx="0" presStyleCnt="1" custScaleX="158917" custScaleY="129986">
        <dgm:presLayoutVars>
          <dgm:chPref val="3"/>
        </dgm:presLayoutVars>
      </dgm:prSet>
      <dgm:spPr/>
    </dgm:pt>
    <dgm:pt modelId="{11BD493C-A3E7-40E2-BC88-1C56F79B3BEC}" type="pres">
      <dgm:prSet presAssocID="{BDC34CBE-7C16-492A-AC99-C1563D961FC6}" presName="rootConnector1" presStyleLbl="node1" presStyleIdx="0" presStyleCnt="0"/>
      <dgm:spPr/>
    </dgm:pt>
    <dgm:pt modelId="{967ACCD5-6688-442A-A368-55A34506DD9E}" type="pres">
      <dgm:prSet presAssocID="{BDC34CBE-7C16-492A-AC99-C1563D961FC6}" presName="hierChild2" presStyleCnt="0"/>
      <dgm:spPr/>
    </dgm:pt>
    <dgm:pt modelId="{EB78C70C-7207-45BC-8191-25EDFDAF93F9}" type="pres">
      <dgm:prSet presAssocID="{BDC34CBE-7C16-492A-AC99-C1563D961FC6}" presName="hierChild3" presStyleCnt="0"/>
      <dgm:spPr/>
    </dgm:pt>
    <dgm:pt modelId="{EEC95551-D4E3-48E6-9B71-3173D480B5D2}" type="pres">
      <dgm:prSet presAssocID="{A83DE373-2356-4010-831B-3962B0017F67}" presName="Name111" presStyleLbl="parChTrans1D2" presStyleIdx="0" presStyleCnt="9" custSzY="496743"/>
      <dgm:spPr/>
    </dgm:pt>
    <dgm:pt modelId="{E1CA2AE2-840A-463B-950A-D95FC8EC55D6}" type="pres">
      <dgm:prSet presAssocID="{C395D433-7F48-4132-B61D-FC5E7479CACD}" presName="hierRoot3" presStyleCnt="0">
        <dgm:presLayoutVars>
          <dgm:hierBranch val="init"/>
        </dgm:presLayoutVars>
      </dgm:prSet>
      <dgm:spPr/>
    </dgm:pt>
    <dgm:pt modelId="{7758F41A-8221-44A7-B832-5F578AB5BA4E}" type="pres">
      <dgm:prSet presAssocID="{C395D433-7F48-4132-B61D-FC5E7479CACD}" presName="rootComposite3" presStyleCnt="0"/>
      <dgm:spPr/>
    </dgm:pt>
    <dgm:pt modelId="{D2594C84-5477-461B-8379-D09B141B927C}" type="pres">
      <dgm:prSet presAssocID="{C395D433-7F48-4132-B61D-FC5E7479CACD}" presName="rootText3" presStyleLbl="asst1" presStyleIdx="0" presStyleCnt="9" custScaleX="180799" custScaleY="118907">
        <dgm:presLayoutVars>
          <dgm:chPref val="3"/>
        </dgm:presLayoutVars>
      </dgm:prSet>
      <dgm:spPr/>
    </dgm:pt>
    <dgm:pt modelId="{157F1B51-9B6F-4163-BE5C-D433D25D62BB}" type="pres">
      <dgm:prSet presAssocID="{C395D433-7F48-4132-B61D-FC5E7479CACD}" presName="rootConnector3" presStyleLbl="asst1" presStyleIdx="0" presStyleCnt="9"/>
      <dgm:spPr/>
    </dgm:pt>
    <dgm:pt modelId="{F9F3684A-C5E3-4076-8AE7-358736509D02}" type="pres">
      <dgm:prSet presAssocID="{C395D433-7F48-4132-B61D-FC5E7479CACD}" presName="hierChild6" presStyleCnt="0"/>
      <dgm:spPr/>
    </dgm:pt>
    <dgm:pt modelId="{24BB7DD6-09B7-4463-B93C-3AC68F111B66}" type="pres">
      <dgm:prSet presAssocID="{C395D433-7F48-4132-B61D-FC5E7479CACD}" presName="hierChild7" presStyleCnt="0"/>
      <dgm:spPr/>
    </dgm:pt>
    <dgm:pt modelId="{ED5B6154-D312-40FA-ABE3-9A3881B39B3F}" type="pres">
      <dgm:prSet presAssocID="{61EB721D-A757-45F6-98F3-1BC943893652}" presName="Name111" presStyleLbl="parChTrans1D2" presStyleIdx="1" presStyleCnt="9" custSzY="500167"/>
      <dgm:spPr/>
    </dgm:pt>
    <dgm:pt modelId="{3E97834F-7999-4FD4-8D2C-D5E743496EF9}" type="pres">
      <dgm:prSet presAssocID="{A0B9A12C-5F58-4CBF-896E-8699A46F4242}" presName="hierRoot3" presStyleCnt="0">
        <dgm:presLayoutVars>
          <dgm:hierBranch val="init"/>
        </dgm:presLayoutVars>
      </dgm:prSet>
      <dgm:spPr/>
    </dgm:pt>
    <dgm:pt modelId="{A79449F4-8330-48F2-9E3F-5C544A26BF07}" type="pres">
      <dgm:prSet presAssocID="{A0B9A12C-5F58-4CBF-896E-8699A46F4242}" presName="rootComposite3" presStyleCnt="0"/>
      <dgm:spPr/>
    </dgm:pt>
    <dgm:pt modelId="{C4914745-1582-4FDB-845E-39E1D93159FB}" type="pres">
      <dgm:prSet presAssocID="{A0B9A12C-5F58-4CBF-896E-8699A46F4242}" presName="rootText3" presStyleLbl="asst1" presStyleIdx="1" presStyleCnt="9" custScaleX="180799" custScaleY="120140">
        <dgm:presLayoutVars>
          <dgm:chPref val="3"/>
        </dgm:presLayoutVars>
      </dgm:prSet>
      <dgm:spPr/>
    </dgm:pt>
    <dgm:pt modelId="{06D33ACD-A471-4ABF-A373-64F1A54D11A5}" type="pres">
      <dgm:prSet presAssocID="{A0B9A12C-5F58-4CBF-896E-8699A46F4242}" presName="rootConnector3" presStyleLbl="asst1" presStyleIdx="1" presStyleCnt="9"/>
      <dgm:spPr/>
    </dgm:pt>
    <dgm:pt modelId="{E1CFEAB9-C290-4E4F-B3EC-D2A9423E4980}" type="pres">
      <dgm:prSet presAssocID="{A0B9A12C-5F58-4CBF-896E-8699A46F4242}" presName="hierChild6" presStyleCnt="0"/>
      <dgm:spPr/>
    </dgm:pt>
    <dgm:pt modelId="{536CBC2D-65C0-45E4-A866-8A1EE93FB0EE}" type="pres">
      <dgm:prSet presAssocID="{A0B9A12C-5F58-4CBF-896E-8699A46F4242}" presName="hierChild7" presStyleCnt="0"/>
      <dgm:spPr/>
    </dgm:pt>
    <dgm:pt modelId="{B2DEC3C7-B058-4A25-80A0-925CE56FE1AD}" type="pres">
      <dgm:prSet presAssocID="{D3FC238E-6B63-4E8C-A29E-C76BAAA164D6}" presName="Name111" presStyleLbl="parChTrans1D2" presStyleIdx="2" presStyleCnt="9" custSzY="1333951"/>
      <dgm:spPr/>
    </dgm:pt>
    <dgm:pt modelId="{BB968CE7-2D48-40D1-8D8B-C42BC9787EBD}" type="pres">
      <dgm:prSet presAssocID="{D70B265B-393B-44A5-B13B-370A8BD6499C}" presName="hierRoot3" presStyleCnt="0">
        <dgm:presLayoutVars>
          <dgm:hierBranch val="init"/>
        </dgm:presLayoutVars>
      </dgm:prSet>
      <dgm:spPr/>
    </dgm:pt>
    <dgm:pt modelId="{F42E3742-F8AD-466B-BE68-ED8993429583}" type="pres">
      <dgm:prSet presAssocID="{D70B265B-393B-44A5-B13B-370A8BD6499C}" presName="rootComposite3" presStyleCnt="0"/>
      <dgm:spPr/>
    </dgm:pt>
    <dgm:pt modelId="{25320AE5-6771-496B-9CB4-1224E6CCECDB}" type="pres">
      <dgm:prSet presAssocID="{D70B265B-393B-44A5-B13B-370A8BD6499C}" presName="rootText3" presStyleLbl="asst1" presStyleIdx="2" presStyleCnt="9" custScaleX="180799" custScaleY="120140">
        <dgm:presLayoutVars>
          <dgm:chPref val="3"/>
        </dgm:presLayoutVars>
      </dgm:prSet>
      <dgm:spPr/>
    </dgm:pt>
    <dgm:pt modelId="{2F4B14F1-8F99-412C-B91F-84C864DA9384}" type="pres">
      <dgm:prSet presAssocID="{D70B265B-393B-44A5-B13B-370A8BD6499C}" presName="rootConnector3" presStyleLbl="asst1" presStyleIdx="2" presStyleCnt="9"/>
      <dgm:spPr/>
    </dgm:pt>
    <dgm:pt modelId="{964C2F8B-1455-4C67-A4B0-5B2DE6EA1F70}" type="pres">
      <dgm:prSet presAssocID="{D70B265B-393B-44A5-B13B-370A8BD6499C}" presName="hierChild6" presStyleCnt="0"/>
      <dgm:spPr/>
    </dgm:pt>
    <dgm:pt modelId="{62EAD579-F176-4E74-80A5-177DB4C1B60E}" type="pres">
      <dgm:prSet presAssocID="{D70B265B-393B-44A5-B13B-370A8BD6499C}" presName="hierChild7" presStyleCnt="0"/>
      <dgm:spPr/>
    </dgm:pt>
    <dgm:pt modelId="{9B80B851-B0A6-4A0D-9F1E-291DE98E49B4}" type="pres">
      <dgm:prSet presAssocID="{B57C95B1-3011-41D4-B785-C6D4F36F12D1}" presName="Name111" presStyleLbl="parChTrans1D2" presStyleIdx="3" presStyleCnt="9" custSzY="1353945"/>
      <dgm:spPr/>
    </dgm:pt>
    <dgm:pt modelId="{56CE668D-D662-4C28-9A2E-0E7AD0CDA73E}" type="pres">
      <dgm:prSet presAssocID="{F78897D0-7596-4E39-8612-085F880B5773}" presName="hierRoot3" presStyleCnt="0">
        <dgm:presLayoutVars>
          <dgm:hierBranch val="init"/>
        </dgm:presLayoutVars>
      </dgm:prSet>
      <dgm:spPr/>
    </dgm:pt>
    <dgm:pt modelId="{A531D2C5-3F58-4813-B009-F1505841826C}" type="pres">
      <dgm:prSet presAssocID="{F78897D0-7596-4E39-8612-085F880B5773}" presName="rootComposite3" presStyleCnt="0"/>
      <dgm:spPr/>
    </dgm:pt>
    <dgm:pt modelId="{BBA2989A-EAA5-4C9E-8BEF-710D5ADB06EE}" type="pres">
      <dgm:prSet presAssocID="{F78897D0-7596-4E39-8612-085F880B5773}" presName="rootText3" presStyleLbl="asst1" presStyleIdx="3" presStyleCnt="9" custScaleX="179066" custScaleY="123444">
        <dgm:presLayoutVars>
          <dgm:chPref val="3"/>
        </dgm:presLayoutVars>
      </dgm:prSet>
      <dgm:spPr/>
    </dgm:pt>
    <dgm:pt modelId="{354FE266-1C29-45D5-A8D3-879E6CE31271}" type="pres">
      <dgm:prSet presAssocID="{F78897D0-7596-4E39-8612-085F880B5773}" presName="rootConnector3" presStyleLbl="asst1" presStyleIdx="3" presStyleCnt="9"/>
      <dgm:spPr/>
    </dgm:pt>
    <dgm:pt modelId="{3026AB24-517D-44F9-A946-BB6FF845DD25}" type="pres">
      <dgm:prSet presAssocID="{F78897D0-7596-4E39-8612-085F880B5773}" presName="hierChild6" presStyleCnt="0"/>
      <dgm:spPr/>
    </dgm:pt>
    <dgm:pt modelId="{78453C1B-D3F5-4C91-A1EF-9FC353B75C8F}" type="pres">
      <dgm:prSet presAssocID="{F78897D0-7596-4E39-8612-085F880B5773}" presName="hierChild7" presStyleCnt="0"/>
      <dgm:spPr/>
    </dgm:pt>
    <dgm:pt modelId="{E3FBADC7-3788-449F-936C-418401ECC21D}" type="pres">
      <dgm:prSet presAssocID="{34221FAE-DD3C-44EB-84CB-29A19B3F4ED3}" presName="Name111" presStyleLbl="parChTrans1D2" presStyleIdx="4" presStyleCnt="9" custSzY="2207723"/>
      <dgm:spPr/>
    </dgm:pt>
    <dgm:pt modelId="{2F04AF9E-F096-44A8-9319-D3C79E41156A}" type="pres">
      <dgm:prSet presAssocID="{8C916E5E-389C-43E7-8AA9-043B2902EABE}" presName="hierRoot3" presStyleCnt="0">
        <dgm:presLayoutVars>
          <dgm:hierBranch val="init"/>
        </dgm:presLayoutVars>
      </dgm:prSet>
      <dgm:spPr/>
    </dgm:pt>
    <dgm:pt modelId="{4905466B-DC3A-4234-A47F-08A0FFC98149}" type="pres">
      <dgm:prSet presAssocID="{8C916E5E-389C-43E7-8AA9-043B2902EABE}" presName="rootComposite3" presStyleCnt="0"/>
      <dgm:spPr/>
    </dgm:pt>
    <dgm:pt modelId="{EBF81854-46CC-461F-A22B-AB10BE050CAC}" type="pres">
      <dgm:prSet presAssocID="{8C916E5E-389C-43E7-8AA9-043B2902EABE}" presName="rootText3" presStyleLbl="asst1" presStyleIdx="4" presStyleCnt="9" custScaleX="180799" custScaleY="120140">
        <dgm:presLayoutVars>
          <dgm:chPref val="3"/>
        </dgm:presLayoutVars>
      </dgm:prSet>
      <dgm:spPr/>
    </dgm:pt>
    <dgm:pt modelId="{9107974C-86E1-4B2D-B619-6C61EFAFB4E0}" type="pres">
      <dgm:prSet presAssocID="{8C916E5E-389C-43E7-8AA9-043B2902EABE}" presName="rootConnector3" presStyleLbl="asst1" presStyleIdx="4" presStyleCnt="9"/>
      <dgm:spPr/>
    </dgm:pt>
    <dgm:pt modelId="{68F693B0-DCED-495D-8E8F-EE5CD101EA60}" type="pres">
      <dgm:prSet presAssocID="{8C916E5E-389C-43E7-8AA9-043B2902EABE}" presName="hierChild6" presStyleCnt="0"/>
      <dgm:spPr/>
    </dgm:pt>
    <dgm:pt modelId="{8CF03358-33D8-42A1-BFF1-66D73DCB1725}" type="pres">
      <dgm:prSet presAssocID="{8C916E5E-389C-43E7-8AA9-043B2902EABE}" presName="hierChild7" presStyleCnt="0"/>
      <dgm:spPr/>
    </dgm:pt>
    <dgm:pt modelId="{957D7B9C-599B-4660-805A-C73EE721F926}" type="pres">
      <dgm:prSet presAssocID="{40249AD2-DD1B-4B85-B75A-626DEEA7A409}" presName="Name111" presStyleLbl="parChTrans1D2" presStyleIdx="5" presStyleCnt="9" custSzY="2207723"/>
      <dgm:spPr/>
    </dgm:pt>
    <dgm:pt modelId="{DED39114-DDD6-4499-AA61-36746BC1C99B}" type="pres">
      <dgm:prSet presAssocID="{B8AD15F1-B49D-4459-B588-225C4C9A5783}" presName="hierRoot3" presStyleCnt="0">
        <dgm:presLayoutVars>
          <dgm:hierBranch val="init"/>
        </dgm:presLayoutVars>
      </dgm:prSet>
      <dgm:spPr/>
    </dgm:pt>
    <dgm:pt modelId="{37D8080C-D3CE-4BFA-8516-D224DADC52F1}" type="pres">
      <dgm:prSet presAssocID="{B8AD15F1-B49D-4459-B588-225C4C9A5783}" presName="rootComposite3" presStyleCnt="0"/>
      <dgm:spPr/>
    </dgm:pt>
    <dgm:pt modelId="{8CC56F60-74F1-4942-A2ED-93AF8DD13DD1}" type="pres">
      <dgm:prSet presAssocID="{B8AD15F1-B49D-4459-B588-225C4C9A5783}" presName="rootText3" presStyleLbl="asst1" presStyleIdx="5" presStyleCnt="9" custScaleX="180799" custScaleY="120140">
        <dgm:presLayoutVars>
          <dgm:chPref val="3"/>
        </dgm:presLayoutVars>
      </dgm:prSet>
      <dgm:spPr/>
    </dgm:pt>
    <dgm:pt modelId="{DC2DE566-27A1-4FBA-A99F-2B469A8A0946}" type="pres">
      <dgm:prSet presAssocID="{B8AD15F1-B49D-4459-B588-225C4C9A5783}" presName="rootConnector3" presStyleLbl="asst1" presStyleIdx="5" presStyleCnt="9"/>
      <dgm:spPr/>
    </dgm:pt>
    <dgm:pt modelId="{E517C15B-1C61-448D-B8DD-431CC3D5F894}" type="pres">
      <dgm:prSet presAssocID="{B8AD15F1-B49D-4459-B588-225C4C9A5783}" presName="hierChild6" presStyleCnt="0"/>
      <dgm:spPr/>
    </dgm:pt>
    <dgm:pt modelId="{AEF03743-0B89-4735-8E73-67C030B38B75}" type="pres">
      <dgm:prSet presAssocID="{B8AD15F1-B49D-4459-B588-225C4C9A5783}" presName="hierChild7" presStyleCnt="0"/>
      <dgm:spPr/>
    </dgm:pt>
    <dgm:pt modelId="{91141FA4-EA48-4003-BFB6-6375CB314FA8}" type="pres">
      <dgm:prSet presAssocID="{96CA9BC3-7F42-4B90-9E26-A29683CD2EFB}" presName="Name111" presStyleLbl="parChTrans1D2" presStyleIdx="6" presStyleCnt="9" custSzY="3041507"/>
      <dgm:spPr/>
    </dgm:pt>
    <dgm:pt modelId="{DAFCB024-DD2D-4302-AC26-45EBB677512A}" type="pres">
      <dgm:prSet presAssocID="{3E08CA32-B925-4ED7-B5BA-A518D7D8918C}" presName="hierRoot3" presStyleCnt="0">
        <dgm:presLayoutVars>
          <dgm:hierBranch val="init"/>
        </dgm:presLayoutVars>
      </dgm:prSet>
      <dgm:spPr/>
    </dgm:pt>
    <dgm:pt modelId="{20C07998-F033-4EC8-BA45-5DB2389A71D8}" type="pres">
      <dgm:prSet presAssocID="{3E08CA32-B925-4ED7-B5BA-A518D7D8918C}" presName="rootComposite3" presStyleCnt="0"/>
      <dgm:spPr/>
    </dgm:pt>
    <dgm:pt modelId="{BBE704FB-0DA9-4E50-B7A5-E4867A8050E6}" type="pres">
      <dgm:prSet presAssocID="{3E08CA32-B925-4ED7-B5BA-A518D7D8918C}" presName="rootText3" presStyleLbl="asst1" presStyleIdx="6" presStyleCnt="9" custScaleX="180799" custScaleY="120140">
        <dgm:presLayoutVars>
          <dgm:chPref val="3"/>
        </dgm:presLayoutVars>
      </dgm:prSet>
      <dgm:spPr/>
    </dgm:pt>
    <dgm:pt modelId="{6423B5AC-B8C5-4922-A708-4FAB9F1693F6}" type="pres">
      <dgm:prSet presAssocID="{3E08CA32-B925-4ED7-B5BA-A518D7D8918C}" presName="rootConnector3" presStyleLbl="asst1" presStyleIdx="6" presStyleCnt="9"/>
      <dgm:spPr/>
    </dgm:pt>
    <dgm:pt modelId="{FBB5CB28-D675-43DD-9FD7-61254936D85B}" type="pres">
      <dgm:prSet presAssocID="{3E08CA32-B925-4ED7-B5BA-A518D7D8918C}" presName="hierChild6" presStyleCnt="0"/>
      <dgm:spPr/>
    </dgm:pt>
    <dgm:pt modelId="{B634C8F3-BDCC-4860-8C1F-1842CB261C14}" type="pres">
      <dgm:prSet presAssocID="{3E08CA32-B925-4ED7-B5BA-A518D7D8918C}" presName="hierChild7" presStyleCnt="0"/>
      <dgm:spPr/>
    </dgm:pt>
    <dgm:pt modelId="{8AEDA0AF-BFDF-4ED1-83C0-3704671C3D06}" type="pres">
      <dgm:prSet presAssocID="{53EA32E7-0089-4997-9FAA-8B4D19A680AC}" presName="Name111" presStyleLbl="parChTrans1D2" presStyleIdx="7" presStyleCnt="9" custSzY="3041507"/>
      <dgm:spPr/>
    </dgm:pt>
    <dgm:pt modelId="{5D7EDC96-4A5D-482B-822E-0FFB5B61D6F9}" type="pres">
      <dgm:prSet presAssocID="{4F196AB9-3AE1-4AF2-B159-5571F2C88CF3}" presName="hierRoot3" presStyleCnt="0">
        <dgm:presLayoutVars>
          <dgm:hierBranch val="init"/>
        </dgm:presLayoutVars>
      </dgm:prSet>
      <dgm:spPr/>
    </dgm:pt>
    <dgm:pt modelId="{1DE06498-43E4-4C49-9FED-34B64C9FB519}" type="pres">
      <dgm:prSet presAssocID="{4F196AB9-3AE1-4AF2-B159-5571F2C88CF3}" presName="rootComposite3" presStyleCnt="0"/>
      <dgm:spPr/>
    </dgm:pt>
    <dgm:pt modelId="{7F457FA1-0BC5-4A33-9B7F-CCF8222E1861}" type="pres">
      <dgm:prSet presAssocID="{4F196AB9-3AE1-4AF2-B159-5571F2C88CF3}" presName="rootText3" presStyleLbl="asst1" presStyleIdx="7" presStyleCnt="9" custScaleX="180799" custScaleY="120140">
        <dgm:presLayoutVars>
          <dgm:chPref val="3"/>
        </dgm:presLayoutVars>
      </dgm:prSet>
      <dgm:spPr/>
    </dgm:pt>
    <dgm:pt modelId="{D41CFDA3-37B8-4AA8-A1DC-08BF5D021AAD}" type="pres">
      <dgm:prSet presAssocID="{4F196AB9-3AE1-4AF2-B159-5571F2C88CF3}" presName="rootConnector3" presStyleLbl="asst1" presStyleIdx="7" presStyleCnt="9"/>
      <dgm:spPr/>
    </dgm:pt>
    <dgm:pt modelId="{BF82365C-E3B0-4731-9502-E6650C20F209}" type="pres">
      <dgm:prSet presAssocID="{4F196AB9-3AE1-4AF2-B159-5571F2C88CF3}" presName="hierChild6" presStyleCnt="0"/>
      <dgm:spPr/>
    </dgm:pt>
    <dgm:pt modelId="{DA6B61EF-9CF2-45B5-86DB-2BA081F51E7B}" type="pres">
      <dgm:prSet presAssocID="{4F196AB9-3AE1-4AF2-B159-5571F2C88CF3}" presName="hierChild7" presStyleCnt="0"/>
      <dgm:spPr/>
    </dgm:pt>
    <dgm:pt modelId="{F90CD8AB-7662-4C49-A2A6-91B8E6D8E5A5}" type="pres">
      <dgm:prSet presAssocID="{02C4B199-1E0D-4422-A0AC-A472BB96441A}" presName="Name111" presStyleLbl="parChTrans1D2" presStyleIdx="8" presStyleCnt="9" custSzY="3875291"/>
      <dgm:spPr/>
    </dgm:pt>
    <dgm:pt modelId="{C7807422-9D7A-4FDF-846D-724731D4F8EE}" type="pres">
      <dgm:prSet presAssocID="{3DE32746-74D6-47CB-9CE1-3A2AFC50A86D}" presName="hierRoot3" presStyleCnt="0">
        <dgm:presLayoutVars>
          <dgm:hierBranch val="init"/>
        </dgm:presLayoutVars>
      </dgm:prSet>
      <dgm:spPr/>
    </dgm:pt>
    <dgm:pt modelId="{9EEA46C9-CB50-4D20-BE5E-E54ACA596595}" type="pres">
      <dgm:prSet presAssocID="{3DE32746-74D6-47CB-9CE1-3A2AFC50A86D}" presName="rootComposite3" presStyleCnt="0"/>
      <dgm:spPr/>
    </dgm:pt>
    <dgm:pt modelId="{801DE685-1707-47A7-883D-15F717EAE87B}" type="pres">
      <dgm:prSet presAssocID="{3DE32746-74D6-47CB-9CE1-3A2AFC50A86D}" presName="rootText3" presStyleLbl="asst1" presStyleIdx="8" presStyleCnt="9" custScaleX="180799" custScaleY="120140">
        <dgm:presLayoutVars>
          <dgm:chPref val="3"/>
        </dgm:presLayoutVars>
      </dgm:prSet>
      <dgm:spPr/>
    </dgm:pt>
    <dgm:pt modelId="{A426D758-584D-42FE-9714-AFBBCD3C541A}" type="pres">
      <dgm:prSet presAssocID="{3DE32746-74D6-47CB-9CE1-3A2AFC50A86D}" presName="rootConnector3" presStyleLbl="asst1" presStyleIdx="8" presStyleCnt="9"/>
      <dgm:spPr/>
    </dgm:pt>
    <dgm:pt modelId="{84F2DA78-1A32-430B-A773-C2692EC98FCF}" type="pres">
      <dgm:prSet presAssocID="{3DE32746-74D6-47CB-9CE1-3A2AFC50A86D}" presName="hierChild6" presStyleCnt="0"/>
      <dgm:spPr/>
    </dgm:pt>
    <dgm:pt modelId="{C70FE396-3115-4457-B1AF-947D6ED60911}" type="pres">
      <dgm:prSet presAssocID="{3DE32746-74D6-47CB-9CE1-3A2AFC50A86D}" presName="hierChild7" presStyleCnt="0"/>
      <dgm:spPr/>
    </dgm:pt>
  </dgm:ptLst>
  <dgm:cxnLst>
    <dgm:cxn modelId="{3988BF05-8E5B-4B8E-BC5E-5997C7000372}" type="presOf" srcId="{A0B9A12C-5F58-4CBF-896E-8699A46F4242}" destId="{06D33ACD-A471-4ABF-A373-64F1A54D11A5}" srcOrd="1" destOrd="0" presId="urn:microsoft.com/office/officeart/2005/8/layout/orgChart1"/>
    <dgm:cxn modelId="{0A3C2208-7595-4F20-A88E-4CD86E9B32B9}" srcId="{BDC34CBE-7C16-492A-AC99-C1563D961FC6}" destId="{C395D433-7F48-4132-B61D-FC5E7479CACD}" srcOrd="0" destOrd="0" parTransId="{A83DE373-2356-4010-831B-3962B0017F67}" sibTransId="{E8325D3F-016A-4FBD-A402-EB7CD72FE7BB}"/>
    <dgm:cxn modelId="{798E3A13-752C-4DDD-B331-3E2563EBABDF}" srcId="{BDC34CBE-7C16-492A-AC99-C1563D961FC6}" destId="{4F196AB9-3AE1-4AF2-B159-5571F2C88CF3}" srcOrd="7" destOrd="0" parTransId="{53EA32E7-0089-4997-9FAA-8B4D19A680AC}" sibTransId="{3B562BE4-D31E-48DF-B6BB-235B85EA20D1}"/>
    <dgm:cxn modelId="{A03C671C-8665-48ED-ADE2-F01AD906BA3C}" type="presOf" srcId="{D70B265B-393B-44A5-B13B-370A8BD6499C}" destId="{2F4B14F1-8F99-412C-B91F-84C864DA9384}" srcOrd="1" destOrd="0" presId="urn:microsoft.com/office/officeart/2005/8/layout/orgChart1"/>
    <dgm:cxn modelId="{0B47C429-89FF-463E-A1A9-9FEF6E8209BF}" srcId="{BDC34CBE-7C16-492A-AC99-C1563D961FC6}" destId="{3DE32746-74D6-47CB-9CE1-3A2AFC50A86D}" srcOrd="8" destOrd="0" parTransId="{02C4B199-1E0D-4422-A0AC-A472BB96441A}" sibTransId="{41F3D6E5-00F6-4176-9217-F971C2CB7C08}"/>
    <dgm:cxn modelId="{C8AB1C31-9B01-4BA6-98A0-2C49E278C30D}" type="presOf" srcId="{D70B265B-393B-44A5-B13B-370A8BD6499C}" destId="{25320AE5-6771-496B-9CB4-1224E6CCECDB}" srcOrd="0" destOrd="0" presId="urn:microsoft.com/office/officeart/2005/8/layout/orgChart1"/>
    <dgm:cxn modelId="{96F54733-AA3C-4FF1-ADC9-D6C788D5E231}" type="presOf" srcId="{61EB721D-A757-45F6-98F3-1BC943893652}" destId="{ED5B6154-D312-40FA-ABE3-9A3881B39B3F}" srcOrd="0" destOrd="0" presId="urn:microsoft.com/office/officeart/2005/8/layout/orgChart1"/>
    <dgm:cxn modelId="{8DFC8235-7CFE-4191-98A3-674123839F24}" type="presOf" srcId="{96CA9BC3-7F42-4B90-9E26-A29683CD2EFB}" destId="{91141FA4-EA48-4003-BFB6-6375CB314FA8}" srcOrd="0" destOrd="0" presId="urn:microsoft.com/office/officeart/2005/8/layout/orgChart1"/>
    <dgm:cxn modelId="{F6CCDD5B-E4C2-458E-8012-DB869758250D}" type="presOf" srcId="{40249AD2-DD1B-4B85-B75A-626DEEA7A409}" destId="{957D7B9C-599B-4660-805A-C73EE721F926}" srcOrd="0" destOrd="0" presId="urn:microsoft.com/office/officeart/2005/8/layout/orgChart1"/>
    <dgm:cxn modelId="{0CA3C35E-CB8E-4A82-8CA9-0D09B73AF90F}" srcId="{BDC34CBE-7C16-492A-AC99-C1563D961FC6}" destId="{A0B9A12C-5F58-4CBF-896E-8699A46F4242}" srcOrd="1" destOrd="0" parTransId="{61EB721D-A757-45F6-98F3-1BC943893652}" sibTransId="{66F482CC-1B31-4546-9595-470601CD2BEC}"/>
    <dgm:cxn modelId="{28E9F944-5E8E-4A22-B23D-0592A8D450FA}" type="presOf" srcId="{F78897D0-7596-4E39-8612-085F880B5773}" destId="{354FE266-1C29-45D5-A8D3-879E6CE31271}" srcOrd="1" destOrd="0" presId="urn:microsoft.com/office/officeart/2005/8/layout/orgChart1"/>
    <dgm:cxn modelId="{90435667-0B8D-40DC-AC14-479323D8DA15}" type="presOf" srcId="{4F196AB9-3AE1-4AF2-B159-5571F2C88CF3}" destId="{D41CFDA3-37B8-4AA8-A1DC-08BF5D021AAD}" srcOrd="1" destOrd="0" presId="urn:microsoft.com/office/officeart/2005/8/layout/orgChart1"/>
    <dgm:cxn modelId="{28E26368-986B-4C91-87BB-1DC65E2D4203}" type="presOf" srcId="{3E08CA32-B925-4ED7-B5BA-A518D7D8918C}" destId="{6423B5AC-B8C5-4922-A708-4FAB9F1693F6}" srcOrd="1" destOrd="0" presId="urn:microsoft.com/office/officeart/2005/8/layout/orgChart1"/>
    <dgm:cxn modelId="{EB5D504B-0A5B-4D51-9CC0-040B2442A387}" type="presOf" srcId="{A0B9A12C-5F58-4CBF-896E-8699A46F4242}" destId="{C4914745-1582-4FDB-845E-39E1D93159FB}" srcOrd="0" destOrd="0" presId="urn:microsoft.com/office/officeart/2005/8/layout/orgChart1"/>
    <dgm:cxn modelId="{F36D904F-C2C5-4A31-8C20-7B824053C108}" type="presOf" srcId="{8C916E5E-389C-43E7-8AA9-043B2902EABE}" destId="{EBF81854-46CC-461F-A22B-AB10BE050CAC}" srcOrd="0" destOrd="0" presId="urn:microsoft.com/office/officeart/2005/8/layout/orgChart1"/>
    <dgm:cxn modelId="{38D46172-353F-4AAB-A742-316470A7357C}" type="presOf" srcId="{F78897D0-7596-4E39-8612-085F880B5773}" destId="{BBA2989A-EAA5-4C9E-8BEF-710D5ADB06EE}" srcOrd="0" destOrd="0" presId="urn:microsoft.com/office/officeart/2005/8/layout/orgChart1"/>
    <dgm:cxn modelId="{4801BE72-5A0C-421A-B5CE-22BF8138DC5A}" type="presOf" srcId="{3E08CA32-B925-4ED7-B5BA-A518D7D8918C}" destId="{BBE704FB-0DA9-4E50-B7A5-E4867A8050E6}" srcOrd="0" destOrd="0" presId="urn:microsoft.com/office/officeart/2005/8/layout/orgChart1"/>
    <dgm:cxn modelId="{4EE6477C-01AC-4A6F-AA94-F3AAF5C74640}" srcId="{BDC34CBE-7C16-492A-AC99-C1563D961FC6}" destId="{B8AD15F1-B49D-4459-B588-225C4C9A5783}" srcOrd="5" destOrd="0" parTransId="{40249AD2-DD1B-4B85-B75A-626DEEA7A409}" sibTransId="{197F9B6E-33C2-433B-8BBF-2F7F39A3EE6B}"/>
    <dgm:cxn modelId="{5A37A87E-ACEF-454D-8E3A-8DE703E5B17D}" srcId="{BDC34CBE-7C16-492A-AC99-C1563D961FC6}" destId="{F78897D0-7596-4E39-8612-085F880B5773}" srcOrd="3" destOrd="0" parTransId="{B57C95B1-3011-41D4-B785-C6D4F36F12D1}" sibTransId="{CA8DEA43-20D3-42E3-8799-ABC8B07D8D05}"/>
    <dgm:cxn modelId="{5E605B83-F5E1-415C-8F41-3AF218125F65}" srcId="{BDC34CBE-7C16-492A-AC99-C1563D961FC6}" destId="{3E08CA32-B925-4ED7-B5BA-A518D7D8918C}" srcOrd="6" destOrd="0" parTransId="{96CA9BC3-7F42-4B90-9E26-A29683CD2EFB}" sibTransId="{419880CF-A96A-4715-825D-0CC8280C2078}"/>
    <dgm:cxn modelId="{99825989-09C7-46CD-849D-7E3C299A9AC1}" type="presOf" srcId="{C395D433-7F48-4132-B61D-FC5E7479CACD}" destId="{D2594C84-5477-461B-8379-D09B141B927C}" srcOrd="0" destOrd="0" presId="urn:microsoft.com/office/officeart/2005/8/layout/orgChart1"/>
    <dgm:cxn modelId="{4E6B7E8B-1114-4B4E-9B40-81394BCD2802}" srcId="{22A3BD55-FA03-4B05-BE06-26094315A1A3}" destId="{BDC34CBE-7C16-492A-AC99-C1563D961FC6}" srcOrd="0" destOrd="0" parTransId="{036D605B-D90F-40ED-AC05-895502BE4413}" sibTransId="{850E012A-2476-4465-8CEE-8DB5BDA4DF71}"/>
    <dgm:cxn modelId="{93D7F591-5033-4CCA-887E-6186FDE86D09}" type="presOf" srcId="{02C4B199-1E0D-4422-A0AC-A472BB96441A}" destId="{F90CD8AB-7662-4C49-A2A6-91B8E6D8E5A5}" srcOrd="0" destOrd="0" presId="urn:microsoft.com/office/officeart/2005/8/layout/orgChart1"/>
    <dgm:cxn modelId="{6A664095-C007-4DA1-BC72-762C298BDF3F}" type="presOf" srcId="{53EA32E7-0089-4997-9FAA-8B4D19A680AC}" destId="{8AEDA0AF-BFDF-4ED1-83C0-3704671C3D06}" srcOrd="0" destOrd="0" presId="urn:microsoft.com/office/officeart/2005/8/layout/orgChart1"/>
    <dgm:cxn modelId="{37B62AC2-18BF-4391-8DFB-C445AED20838}" type="presOf" srcId="{B57C95B1-3011-41D4-B785-C6D4F36F12D1}" destId="{9B80B851-B0A6-4A0D-9F1E-291DE98E49B4}" srcOrd="0" destOrd="0" presId="urn:microsoft.com/office/officeart/2005/8/layout/orgChart1"/>
    <dgm:cxn modelId="{5017A3C7-FEF4-42E1-9952-F1824E7A60B5}" type="presOf" srcId="{B8AD15F1-B49D-4459-B588-225C4C9A5783}" destId="{8CC56F60-74F1-4942-A2ED-93AF8DD13DD1}" srcOrd="0" destOrd="0" presId="urn:microsoft.com/office/officeart/2005/8/layout/orgChart1"/>
    <dgm:cxn modelId="{C87BBECB-E488-4671-B88B-1AA1046E4E3D}" srcId="{BDC34CBE-7C16-492A-AC99-C1563D961FC6}" destId="{8C916E5E-389C-43E7-8AA9-043B2902EABE}" srcOrd="4" destOrd="0" parTransId="{34221FAE-DD3C-44EB-84CB-29A19B3F4ED3}" sibTransId="{16C8687A-A1F0-4095-B9D4-5F8CF7B79725}"/>
    <dgm:cxn modelId="{A423DBCF-EE31-44D2-90A0-268447CCACC1}" type="presOf" srcId="{22A3BD55-FA03-4B05-BE06-26094315A1A3}" destId="{EE892E32-4B79-48DD-B030-81FEDC9268D3}" srcOrd="0" destOrd="0" presId="urn:microsoft.com/office/officeart/2005/8/layout/orgChart1"/>
    <dgm:cxn modelId="{F7B977D1-793A-4F65-854B-BF07A274C0CB}" type="presOf" srcId="{B8AD15F1-B49D-4459-B588-225C4C9A5783}" destId="{DC2DE566-27A1-4FBA-A99F-2B469A8A0946}" srcOrd="1" destOrd="0" presId="urn:microsoft.com/office/officeart/2005/8/layout/orgChart1"/>
    <dgm:cxn modelId="{4BF24DD4-9181-4C20-BAA4-DB94EE721A7E}" type="presOf" srcId="{8C916E5E-389C-43E7-8AA9-043B2902EABE}" destId="{9107974C-86E1-4B2D-B619-6C61EFAFB4E0}" srcOrd="1" destOrd="0" presId="urn:microsoft.com/office/officeart/2005/8/layout/orgChart1"/>
    <dgm:cxn modelId="{0D95D4D5-6396-468C-8885-71AF0000E8F8}" type="presOf" srcId="{34221FAE-DD3C-44EB-84CB-29A19B3F4ED3}" destId="{E3FBADC7-3788-449F-936C-418401ECC21D}" srcOrd="0" destOrd="0" presId="urn:microsoft.com/office/officeart/2005/8/layout/orgChart1"/>
    <dgm:cxn modelId="{B8474CDB-9D8B-4D70-883C-7DCB6B90A316}" type="presOf" srcId="{BDC34CBE-7C16-492A-AC99-C1563D961FC6}" destId="{90AFDD42-A509-4C4C-AACA-CEFC57EE4108}" srcOrd="0" destOrd="0" presId="urn:microsoft.com/office/officeart/2005/8/layout/orgChart1"/>
    <dgm:cxn modelId="{3AB4EBDE-53FD-4613-A3AB-BB0662631C58}" type="presOf" srcId="{C395D433-7F48-4132-B61D-FC5E7479CACD}" destId="{157F1B51-9B6F-4163-BE5C-D433D25D62BB}" srcOrd="1" destOrd="0" presId="urn:microsoft.com/office/officeart/2005/8/layout/orgChart1"/>
    <dgm:cxn modelId="{219D3DE0-A043-4BE0-AC11-19064A7E9B63}" type="presOf" srcId="{D3FC238E-6B63-4E8C-A29E-C76BAAA164D6}" destId="{B2DEC3C7-B058-4A25-80A0-925CE56FE1AD}" srcOrd="0" destOrd="0" presId="urn:microsoft.com/office/officeart/2005/8/layout/orgChart1"/>
    <dgm:cxn modelId="{8F8D37E8-CD29-47E7-B7F6-CCB3EF7E52F6}" type="presOf" srcId="{3DE32746-74D6-47CB-9CE1-3A2AFC50A86D}" destId="{A426D758-584D-42FE-9714-AFBBCD3C541A}" srcOrd="1" destOrd="0" presId="urn:microsoft.com/office/officeart/2005/8/layout/orgChart1"/>
    <dgm:cxn modelId="{072B42EE-1EC9-45FB-9D5C-EA54999A63A2}" type="presOf" srcId="{4F196AB9-3AE1-4AF2-B159-5571F2C88CF3}" destId="{7F457FA1-0BC5-4A33-9B7F-CCF8222E1861}" srcOrd="0" destOrd="0" presId="urn:microsoft.com/office/officeart/2005/8/layout/orgChart1"/>
    <dgm:cxn modelId="{0B457FF1-51A9-4DB4-B71D-701B7EDD088C}" srcId="{BDC34CBE-7C16-492A-AC99-C1563D961FC6}" destId="{D70B265B-393B-44A5-B13B-370A8BD6499C}" srcOrd="2" destOrd="0" parTransId="{D3FC238E-6B63-4E8C-A29E-C76BAAA164D6}" sibTransId="{5B606DB7-D4A7-4BB3-8CF9-E8CE3842F0D8}"/>
    <dgm:cxn modelId="{464926F4-5E4F-42B6-A9BE-4D2E6D6BFC25}" type="presOf" srcId="{BDC34CBE-7C16-492A-AC99-C1563D961FC6}" destId="{11BD493C-A3E7-40E2-BC88-1C56F79B3BEC}" srcOrd="1" destOrd="0" presId="urn:microsoft.com/office/officeart/2005/8/layout/orgChart1"/>
    <dgm:cxn modelId="{383449F6-E9E2-400E-B3CC-86C39A891462}" type="presOf" srcId="{3DE32746-74D6-47CB-9CE1-3A2AFC50A86D}" destId="{801DE685-1707-47A7-883D-15F717EAE87B}" srcOrd="0" destOrd="0" presId="urn:microsoft.com/office/officeart/2005/8/layout/orgChart1"/>
    <dgm:cxn modelId="{ACEC26FA-A7C9-40CC-98AF-6A530454FAF9}" type="presOf" srcId="{A83DE373-2356-4010-831B-3962B0017F67}" destId="{EEC95551-D4E3-48E6-9B71-3173D480B5D2}" srcOrd="0" destOrd="0" presId="urn:microsoft.com/office/officeart/2005/8/layout/orgChart1"/>
    <dgm:cxn modelId="{7EF3F9FF-034B-4DA1-B271-8AAE7A33AB2B}" type="presParOf" srcId="{EE892E32-4B79-48DD-B030-81FEDC9268D3}" destId="{860C13DE-DDC4-4D75-8BDA-E5398305C88F}" srcOrd="0" destOrd="0" presId="urn:microsoft.com/office/officeart/2005/8/layout/orgChart1"/>
    <dgm:cxn modelId="{05A523F9-C636-4A41-B9CE-ED59BA2F47B8}" type="presParOf" srcId="{860C13DE-DDC4-4D75-8BDA-E5398305C88F}" destId="{CB6B71E7-4D9F-428E-B7ED-7810C38D3B51}" srcOrd="0" destOrd="0" presId="urn:microsoft.com/office/officeart/2005/8/layout/orgChart1"/>
    <dgm:cxn modelId="{D57FCB8E-607E-4D6F-A42E-903BA92C6997}" type="presParOf" srcId="{CB6B71E7-4D9F-428E-B7ED-7810C38D3B51}" destId="{90AFDD42-A509-4C4C-AACA-CEFC57EE4108}" srcOrd="0" destOrd="0" presId="urn:microsoft.com/office/officeart/2005/8/layout/orgChart1"/>
    <dgm:cxn modelId="{6237497D-8C67-4EFD-BFCE-D5D189884182}" type="presParOf" srcId="{CB6B71E7-4D9F-428E-B7ED-7810C38D3B51}" destId="{11BD493C-A3E7-40E2-BC88-1C56F79B3BEC}" srcOrd="1" destOrd="0" presId="urn:microsoft.com/office/officeart/2005/8/layout/orgChart1"/>
    <dgm:cxn modelId="{5439A821-E2D2-470C-9A73-C02F7170DF2F}" type="presParOf" srcId="{860C13DE-DDC4-4D75-8BDA-E5398305C88F}" destId="{967ACCD5-6688-442A-A368-55A34506DD9E}" srcOrd="1" destOrd="0" presId="urn:microsoft.com/office/officeart/2005/8/layout/orgChart1"/>
    <dgm:cxn modelId="{3F1B5275-715E-4099-A838-7118AE1B2B1E}" type="presParOf" srcId="{860C13DE-DDC4-4D75-8BDA-E5398305C88F}" destId="{EB78C70C-7207-45BC-8191-25EDFDAF93F9}" srcOrd="2" destOrd="0" presId="urn:microsoft.com/office/officeart/2005/8/layout/orgChart1"/>
    <dgm:cxn modelId="{7F89755A-7F56-41FE-A470-2742113D17C5}" type="presParOf" srcId="{EB78C70C-7207-45BC-8191-25EDFDAF93F9}" destId="{EEC95551-D4E3-48E6-9B71-3173D480B5D2}" srcOrd="0" destOrd="0" presId="urn:microsoft.com/office/officeart/2005/8/layout/orgChart1"/>
    <dgm:cxn modelId="{AD81C544-5B91-4501-A095-A6F52AA208E4}" type="presParOf" srcId="{EB78C70C-7207-45BC-8191-25EDFDAF93F9}" destId="{E1CA2AE2-840A-463B-950A-D95FC8EC55D6}" srcOrd="1" destOrd="0" presId="urn:microsoft.com/office/officeart/2005/8/layout/orgChart1"/>
    <dgm:cxn modelId="{9E560A3A-FEE9-49CF-ACD1-2FDF822217A9}" type="presParOf" srcId="{E1CA2AE2-840A-463B-950A-D95FC8EC55D6}" destId="{7758F41A-8221-44A7-B832-5F578AB5BA4E}" srcOrd="0" destOrd="0" presId="urn:microsoft.com/office/officeart/2005/8/layout/orgChart1"/>
    <dgm:cxn modelId="{A5938850-AF29-465D-A648-15A732864E0B}" type="presParOf" srcId="{7758F41A-8221-44A7-B832-5F578AB5BA4E}" destId="{D2594C84-5477-461B-8379-D09B141B927C}" srcOrd="0" destOrd="0" presId="urn:microsoft.com/office/officeart/2005/8/layout/orgChart1"/>
    <dgm:cxn modelId="{7533B8A5-F389-4B5B-9146-2D0DA82DB167}" type="presParOf" srcId="{7758F41A-8221-44A7-B832-5F578AB5BA4E}" destId="{157F1B51-9B6F-4163-BE5C-D433D25D62BB}" srcOrd="1" destOrd="0" presId="urn:microsoft.com/office/officeart/2005/8/layout/orgChart1"/>
    <dgm:cxn modelId="{8EBCAEF9-9359-405F-A321-71A4A1F7C48D}" type="presParOf" srcId="{E1CA2AE2-840A-463B-950A-D95FC8EC55D6}" destId="{F9F3684A-C5E3-4076-8AE7-358736509D02}" srcOrd="1" destOrd="0" presId="urn:microsoft.com/office/officeart/2005/8/layout/orgChart1"/>
    <dgm:cxn modelId="{6DD63F5A-1D02-4F39-BB7E-29359D37BACA}" type="presParOf" srcId="{E1CA2AE2-840A-463B-950A-D95FC8EC55D6}" destId="{24BB7DD6-09B7-4463-B93C-3AC68F111B66}" srcOrd="2" destOrd="0" presId="urn:microsoft.com/office/officeart/2005/8/layout/orgChart1"/>
    <dgm:cxn modelId="{9277CD01-7EA3-4780-B431-B7F8CBC008C3}" type="presParOf" srcId="{EB78C70C-7207-45BC-8191-25EDFDAF93F9}" destId="{ED5B6154-D312-40FA-ABE3-9A3881B39B3F}" srcOrd="2" destOrd="0" presId="urn:microsoft.com/office/officeart/2005/8/layout/orgChart1"/>
    <dgm:cxn modelId="{3B8FB296-13D1-405B-9BDB-0B27787F95EC}" type="presParOf" srcId="{EB78C70C-7207-45BC-8191-25EDFDAF93F9}" destId="{3E97834F-7999-4FD4-8D2C-D5E743496EF9}" srcOrd="3" destOrd="0" presId="urn:microsoft.com/office/officeart/2005/8/layout/orgChart1"/>
    <dgm:cxn modelId="{24CCE71C-6A3B-4025-8D39-8EC8B59FDB16}" type="presParOf" srcId="{3E97834F-7999-4FD4-8D2C-D5E743496EF9}" destId="{A79449F4-8330-48F2-9E3F-5C544A26BF07}" srcOrd="0" destOrd="0" presId="urn:microsoft.com/office/officeart/2005/8/layout/orgChart1"/>
    <dgm:cxn modelId="{42F48832-B856-4B6E-A264-98E33F4D4767}" type="presParOf" srcId="{A79449F4-8330-48F2-9E3F-5C544A26BF07}" destId="{C4914745-1582-4FDB-845E-39E1D93159FB}" srcOrd="0" destOrd="0" presId="urn:microsoft.com/office/officeart/2005/8/layout/orgChart1"/>
    <dgm:cxn modelId="{3F865D0D-7DB2-4CC7-A7A3-ECC6E7253F1C}" type="presParOf" srcId="{A79449F4-8330-48F2-9E3F-5C544A26BF07}" destId="{06D33ACD-A471-4ABF-A373-64F1A54D11A5}" srcOrd="1" destOrd="0" presId="urn:microsoft.com/office/officeart/2005/8/layout/orgChart1"/>
    <dgm:cxn modelId="{E8D49556-3968-40C2-B5B0-D0A23B773525}" type="presParOf" srcId="{3E97834F-7999-4FD4-8D2C-D5E743496EF9}" destId="{E1CFEAB9-C290-4E4F-B3EC-D2A9423E4980}" srcOrd="1" destOrd="0" presId="urn:microsoft.com/office/officeart/2005/8/layout/orgChart1"/>
    <dgm:cxn modelId="{EB97F9A5-2452-4ADF-A463-B60FB57F7068}" type="presParOf" srcId="{3E97834F-7999-4FD4-8D2C-D5E743496EF9}" destId="{536CBC2D-65C0-45E4-A866-8A1EE93FB0EE}" srcOrd="2" destOrd="0" presId="urn:microsoft.com/office/officeart/2005/8/layout/orgChart1"/>
    <dgm:cxn modelId="{8180EF17-A846-4279-9AE1-CFA3271C6598}" type="presParOf" srcId="{EB78C70C-7207-45BC-8191-25EDFDAF93F9}" destId="{B2DEC3C7-B058-4A25-80A0-925CE56FE1AD}" srcOrd="4" destOrd="0" presId="urn:microsoft.com/office/officeart/2005/8/layout/orgChart1"/>
    <dgm:cxn modelId="{54794D6B-A033-4D92-8F74-33E5F96A1F61}" type="presParOf" srcId="{EB78C70C-7207-45BC-8191-25EDFDAF93F9}" destId="{BB968CE7-2D48-40D1-8D8B-C42BC9787EBD}" srcOrd="5" destOrd="0" presId="urn:microsoft.com/office/officeart/2005/8/layout/orgChart1"/>
    <dgm:cxn modelId="{048A1ED5-7D3C-4500-83F4-0FD80DF1F06A}" type="presParOf" srcId="{BB968CE7-2D48-40D1-8D8B-C42BC9787EBD}" destId="{F42E3742-F8AD-466B-BE68-ED8993429583}" srcOrd="0" destOrd="0" presId="urn:microsoft.com/office/officeart/2005/8/layout/orgChart1"/>
    <dgm:cxn modelId="{3370C3BB-1DE7-4A71-B3E5-F2E737C431FB}" type="presParOf" srcId="{F42E3742-F8AD-466B-BE68-ED8993429583}" destId="{25320AE5-6771-496B-9CB4-1224E6CCECDB}" srcOrd="0" destOrd="0" presId="urn:microsoft.com/office/officeart/2005/8/layout/orgChart1"/>
    <dgm:cxn modelId="{7649D3E9-4BB1-463C-8646-FB39EA277976}" type="presParOf" srcId="{F42E3742-F8AD-466B-BE68-ED8993429583}" destId="{2F4B14F1-8F99-412C-B91F-84C864DA9384}" srcOrd="1" destOrd="0" presId="urn:microsoft.com/office/officeart/2005/8/layout/orgChart1"/>
    <dgm:cxn modelId="{6859F202-76A0-4C8B-8C9E-185F4E3C3E1E}" type="presParOf" srcId="{BB968CE7-2D48-40D1-8D8B-C42BC9787EBD}" destId="{964C2F8B-1455-4C67-A4B0-5B2DE6EA1F70}" srcOrd="1" destOrd="0" presId="urn:microsoft.com/office/officeart/2005/8/layout/orgChart1"/>
    <dgm:cxn modelId="{9B1EBF97-D182-40CF-9EAC-43CF6227D34E}" type="presParOf" srcId="{BB968CE7-2D48-40D1-8D8B-C42BC9787EBD}" destId="{62EAD579-F176-4E74-80A5-177DB4C1B60E}" srcOrd="2" destOrd="0" presId="urn:microsoft.com/office/officeart/2005/8/layout/orgChart1"/>
    <dgm:cxn modelId="{17D2C38D-BCA5-4236-AA68-71F056031CF8}" type="presParOf" srcId="{EB78C70C-7207-45BC-8191-25EDFDAF93F9}" destId="{9B80B851-B0A6-4A0D-9F1E-291DE98E49B4}" srcOrd="6" destOrd="0" presId="urn:microsoft.com/office/officeart/2005/8/layout/orgChart1"/>
    <dgm:cxn modelId="{82F668BE-940A-4A44-A5FB-F034ACDB3762}" type="presParOf" srcId="{EB78C70C-7207-45BC-8191-25EDFDAF93F9}" destId="{56CE668D-D662-4C28-9A2E-0E7AD0CDA73E}" srcOrd="7" destOrd="0" presId="urn:microsoft.com/office/officeart/2005/8/layout/orgChart1"/>
    <dgm:cxn modelId="{42869E0A-BA2C-4D36-B6D7-5BA113ACC7EC}" type="presParOf" srcId="{56CE668D-D662-4C28-9A2E-0E7AD0CDA73E}" destId="{A531D2C5-3F58-4813-B009-F1505841826C}" srcOrd="0" destOrd="0" presId="urn:microsoft.com/office/officeart/2005/8/layout/orgChart1"/>
    <dgm:cxn modelId="{39A47337-6765-4DC0-80EE-9B503999055A}" type="presParOf" srcId="{A531D2C5-3F58-4813-B009-F1505841826C}" destId="{BBA2989A-EAA5-4C9E-8BEF-710D5ADB06EE}" srcOrd="0" destOrd="0" presId="urn:microsoft.com/office/officeart/2005/8/layout/orgChart1"/>
    <dgm:cxn modelId="{B22769C9-B563-45B9-B37E-EDF3EF1AEB9A}" type="presParOf" srcId="{A531D2C5-3F58-4813-B009-F1505841826C}" destId="{354FE266-1C29-45D5-A8D3-879E6CE31271}" srcOrd="1" destOrd="0" presId="urn:microsoft.com/office/officeart/2005/8/layout/orgChart1"/>
    <dgm:cxn modelId="{FC484392-3A2D-4ED8-BE7F-FF08AA251F40}" type="presParOf" srcId="{56CE668D-D662-4C28-9A2E-0E7AD0CDA73E}" destId="{3026AB24-517D-44F9-A946-BB6FF845DD25}" srcOrd="1" destOrd="0" presId="urn:microsoft.com/office/officeart/2005/8/layout/orgChart1"/>
    <dgm:cxn modelId="{173E8C9A-20EC-4A90-B4EA-59C405A928CE}" type="presParOf" srcId="{56CE668D-D662-4C28-9A2E-0E7AD0CDA73E}" destId="{78453C1B-D3F5-4C91-A1EF-9FC353B75C8F}" srcOrd="2" destOrd="0" presId="urn:microsoft.com/office/officeart/2005/8/layout/orgChart1"/>
    <dgm:cxn modelId="{21FBE662-BD14-4DB8-8FCC-C1D84C60B3D1}" type="presParOf" srcId="{EB78C70C-7207-45BC-8191-25EDFDAF93F9}" destId="{E3FBADC7-3788-449F-936C-418401ECC21D}" srcOrd="8" destOrd="0" presId="urn:microsoft.com/office/officeart/2005/8/layout/orgChart1"/>
    <dgm:cxn modelId="{4565045D-A2B4-4BB4-883F-4EB4E3279988}" type="presParOf" srcId="{EB78C70C-7207-45BC-8191-25EDFDAF93F9}" destId="{2F04AF9E-F096-44A8-9319-D3C79E41156A}" srcOrd="9" destOrd="0" presId="urn:microsoft.com/office/officeart/2005/8/layout/orgChart1"/>
    <dgm:cxn modelId="{3F763CE6-7C0B-49C1-ADC5-D7B15C4D7185}" type="presParOf" srcId="{2F04AF9E-F096-44A8-9319-D3C79E41156A}" destId="{4905466B-DC3A-4234-A47F-08A0FFC98149}" srcOrd="0" destOrd="0" presId="urn:microsoft.com/office/officeart/2005/8/layout/orgChart1"/>
    <dgm:cxn modelId="{8127D940-A23D-43CB-B569-32580567E37C}" type="presParOf" srcId="{4905466B-DC3A-4234-A47F-08A0FFC98149}" destId="{EBF81854-46CC-461F-A22B-AB10BE050CAC}" srcOrd="0" destOrd="0" presId="urn:microsoft.com/office/officeart/2005/8/layout/orgChart1"/>
    <dgm:cxn modelId="{EC085C0B-67E6-4C9A-9746-DA5077BD00EF}" type="presParOf" srcId="{4905466B-DC3A-4234-A47F-08A0FFC98149}" destId="{9107974C-86E1-4B2D-B619-6C61EFAFB4E0}" srcOrd="1" destOrd="0" presId="urn:microsoft.com/office/officeart/2005/8/layout/orgChart1"/>
    <dgm:cxn modelId="{D953CD3A-E5DC-4C98-8594-B4205EAA729B}" type="presParOf" srcId="{2F04AF9E-F096-44A8-9319-D3C79E41156A}" destId="{68F693B0-DCED-495D-8E8F-EE5CD101EA60}" srcOrd="1" destOrd="0" presId="urn:microsoft.com/office/officeart/2005/8/layout/orgChart1"/>
    <dgm:cxn modelId="{0B6A73B0-D7D4-4AFD-A418-F36B8FD756A7}" type="presParOf" srcId="{2F04AF9E-F096-44A8-9319-D3C79E41156A}" destId="{8CF03358-33D8-42A1-BFF1-66D73DCB1725}" srcOrd="2" destOrd="0" presId="urn:microsoft.com/office/officeart/2005/8/layout/orgChart1"/>
    <dgm:cxn modelId="{0FFBF62B-AFC9-455B-83B9-E10B5C23C0ED}" type="presParOf" srcId="{EB78C70C-7207-45BC-8191-25EDFDAF93F9}" destId="{957D7B9C-599B-4660-805A-C73EE721F926}" srcOrd="10" destOrd="0" presId="urn:microsoft.com/office/officeart/2005/8/layout/orgChart1"/>
    <dgm:cxn modelId="{50BC4D76-7DDC-4CFA-B85C-8A60F2C210BF}" type="presParOf" srcId="{EB78C70C-7207-45BC-8191-25EDFDAF93F9}" destId="{DED39114-DDD6-4499-AA61-36746BC1C99B}" srcOrd="11" destOrd="0" presId="urn:microsoft.com/office/officeart/2005/8/layout/orgChart1"/>
    <dgm:cxn modelId="{31988D14-78F5-4263-82E8-47CAE4F16082}" type="presParOf" srcId="{DED39114-DDD6-4499-AA61-36746BC1C99B}" destId="{37D8080C-D3CE-4BFA-8516-D224DADC52F1}" srcOrd="0" destOrd="0" presId="urn:microsoft.com/office/officeart/2005/8/layout/orgChart1"/>
    <dgm:cxn modelId="{AE29680A-731A-4C5C-9751-23CC0A70E4CF}" type="presParOf" srcId="{37D8080C-D3CE-4BFA-8516-D224DADC52F1}" destId="{8CC56F60-74F1-4942-A2ED-93AF8DD13DD1}" srcOrd="0" destOrd="0" presId="urn:microsoft.com/office/officeart/2005/8/layout/orgChart1"/>
    <dgm:cxn modelId="{8458F388-54C3-44F0-AABB-2D12B0357059}" type="presParOf" srcId="{37D8080C-D3CE-4BFA-8516-D224DADC52F1}" destId="{DC2DE566-27A1-4FBA-A99F-2B469A8A0946}" srcOrd="1" destOrd="0" presId="urn:microsoft.com/office/officeart/2005/8/layout/orgChart1"/>
    <dgm:cxn modelId="{FA589526-AAEF-4BD2-B17E-74C01F5D3A17}" type="presParOf" srcId="{DED39114-DDD6-4499-AA61-36746BC1C99B}" destId="{E517C15B-1C61-448D-B8DD-431CC3D5F894}" srcOrd="1" destOrd="0" presId="urn:microsoft.com/office/officeart/2005/8/layout/orgChart1"/>
    <dgm:cxn modelId="{B670307D-E546-4254-B1B0-A1C34A17F9B2}" type="presParOf" srcId="{DED39114-DDD6-4499-AA61-36746BC1C99B}" destId="{AEF03743-0B89-4735-8E73-67C030B38B75}" srcOrd="2" destOrd="0" presId="urn:microsoft.com/office/officeart/2005/8/layout/orgChart1"/>
    <dgm:cxn modelId="{7840EEB4-3287-4FBC-AA49-3C58AD57CDBB}" type="presParOf" srcId="{EB78C70C-7207-45BC-8191-25EDFDAF93F9}" destId="{91141FA4-EA48-4003-BFB6-6375CB314FA8}" srcOrd="12" destOrd="0" presId="urn:microsoft.com/office/officeart/2005/8/layout/orgChart1"/>
    <dgm:cxn modelId="{68A95659-E4B7-4E3A-9AF4-FB6AEFDC910B}" type="presParOf" srcId="{EB78C70C-7207-45BC-8191-25EDFDAF93F9}" destId="{DAFCB024-DD2D-4302-AC26-45EBB677512A}" srcOrd="13" destOrd="0" presId="urn:microsoft.com/office/officeart/2005/8/layout/orgChart1"/>
    <dgm:cxn modelId="{E9FC1477-F442-4E3C-83BB-4BD883FEB076}" type="presParOf" srcId="{DAFCB024-DD2D-4302-AC26-45EBB677512A}" destId="{20C07998-F033-4EC8-BA45-5DB2389A71D8}" srcOrd="0" destOrd="0" presId="urn:microsoft.com/office/officeart/2005/8/layout/orgChart1"/>
    <dgm:cxn modelId="{D1205BF2-2D6E-4FC7-A1E5-D5414F7C1F75}" type="presParOf" srcId="{20C07998-F033-4EC8-BA45-5DB2389A71D8}" destId="{BBE704FB-0DA9-4E50-B7A5-E4867A8050E6}" srcOrd="0" destOrd="0" presId="urn:microsoft.com/office/officeart/2005/8/layout/orgChart1"/>
    <dgm:cxn modelId="{4141E7D9-5B4E-417E-8D9A-AE0EA5F93951}" type="presParOf" srcId="{20C07998-F033-4EC8-BA45-5DB2389A71D8}" destId="{6423B5AC-B8C5-4922-A708-4FAB9F1693F6}" srcOrd="1" destOrd="0" presId="urn:microsoft.com/office/officeart/2005/8/layout/orgChart1"/>
    <dgm:cxn modelId="{ADE1688D-3934-4CC9-8DD4-A76C473881C6}" type="presParOf" srcId="{DAFCB024-DD2D-4302-AC26-45EBB677512A}" destId="{FBB5CB28-D675-43DD-9FD7-61254936D85B}" srcOrd="1" destOrd="0" presId="urn:microsoft.com/office/officeart/2005/8/layout/orgChart1"/>
    <dgm:cxn modelId="{F21B4D2D-8B9E-47F0-8C6B-8BFBF48297FF}" type="presParOf" srcId="{DAFCB024-DD2D-4302-AC26-45EBB677512A}" destId="{B634C8F3-BDCC-4860-8C1F-1842CB261C14}" srcOrd="2" destOrd="0" presId="urn:microsoft.com/office/officeart/2005/8/layout/orgChart1"/>
    <dgm:cxn modelId="{7EF3DA9D-1797-4CE8-B26D-A6512E9E4987}" type="presParOf" srcId="{EB78C70C-7207-45BC-8191-25EDFDAF93F9}" destId="{8AEDA0AF-BFDF-4ED1-83C0-3704671C3D06}" srcOrd="14" destOrd="0" presId="urn:microsoft.com/office/officeart/2005/8/layout/orgChart1"/>
    <dgm:cxn modelId="{630A717F-1AB7-41D3-976D-E87E41E1F81E}" type="presParOf" srcId="{EB78C70C-7207-45BC-8191-25EDFDAF93F9}" destId="{5D7EDC96-4A5D-482B-822E-0FFB5B61D6F9}" srcOrd="15" destOrd="0" presId="urn:microsoft.com/office/officeart/2005/8/layout/orgChart1"/>
    <dgm:cxn modelId="{FB6708D6-4632-42F6-91AE-9D88D850E15D}" type="presParOf" srcId="{5D7EDC96-4A5D-482B-822E-0FFB5B61D6F9}" destId="{1DE06498-43E4-4C49-9FED-34B64C9FB519}" srcOrd="0" destOrd="0" presId="urn:microsoft.com/office/officeart/2005/8/layout/orgChart1"/>
    <dgm:cxn modelId="{D37144F0-6D8E-4590-B789-4B880E7A76B0}" type="presParOf" srcId="{1DE06498-43E4-4C49-9FED-34B64C9FB519}" destId="{7F457FA1-0BC5-4A33-9B7F-CCF8222E1861}" srcOrd="0" destOrd="0" presId="urn:microsoft.com/office/officeart/2005/8/layout/orgChart1"/>
    <dgm:cxn modelId="{C8442478-A737-4550-B906-E9921AA21066}" type="presParOf" srcId="{1DE06498-43E4-4C49-9FED-34B64C9FB519}" destId="{D41CFDA3-37B8-4AA8-A1DC-08BF5D021AAD}" srcOrd="1" destOrd="0" presId="urn:microsoft.com/office/officeart/2005/8/layout/orgChart1"/>
    <dgm:cxn modelId="{6029A084-19A1-4E1E-BE7E-F2CFB8A9806C}" type="presParOf" srcId="{5D7EDC96-4A5D-482B-822E-0FFB5B61D6F9}" destId="{BF82365C-E3B0-4731-9502-E6650C20F209}" srcOrd="1" destOrd="0" presId="urn:microsoft.com/office/officeart/2005/8/layout/orgChart1"/>
    <dgm:cxn modelId="{050CDC1D-77D1-45F6-A694-2858344870E1}" type="presParOf" srcId="{5D7EDC96-4A5D-482B-822E-0FFB5B61D6F9}" destId="{DA6B61EF-9CF2-45B5-86DB-2BA081F51E7B}" srcOrd="2" destOrd="0" presId="urn:microsoft.com/office/officeart/2005/8/layout/orgChart1"/>
    <dgm:cxn modelId="{23E33DB6-67F8-4CA5-B913-D87DD6A8221E}" type="presParOf" srcId="{EB78C70C-7207-45BC-8191-25EDFDAF93F9}" destId="{F90CD8AB-7662-4C49-A2A6-91B8E6D8E5A5}" srcOrd="16" destOrd="0" presId="urn:microsoft.com/office/officeart/2005/8/layout/orgChart1"/>
    <dgm:cxn modelId="{B48ACBB8-8D11-4B45-B15D-27BBCFEF8633}" type="presParOf" srcId="{EB78C70C-7207-45BC-8191-25EDFDAF93F9}" destId="{C7807422-9D7A-4FDF-846D-724731D4F8EE}" srcOrd="17" destOrd="0" presId="urn:microsoft.com/office/officeart/2005/8/layout/orgChart1"/>
    <dgm:cxn modelId="{BFB2C9DE-55CA-41C2-B0F6-5400E359E674}" type="presParOf" srcId="{C7807422-9D7A-4FDF-846D-724731D4F8EE}" destId="{9EEA46C9-CB50-4D20-BE5E-E54ACA596595}" srcOrd="0" destOrd="0" presId="urn:microsoft.com/office/officeart/2005/8/layout/orgChart1"/>
    <dgm:cxn modelId="{00BCF22B-25D5-4821-8889-E74C6E0B91E5}" type="presParOf" srcId="{9EEA46C9-CB50-4D20-BE5E-E54ACA596595}" destId="{801DE685-1707-47A7-883D-15F717EAE87B}" srcOrd="0" destOrd="0" presId="urn:microsoft.com/office/officeart/2005/8/layout/orgChart1"/>
    <dgm:cxn modelId="{4A23D1F7-7FDB-48BC-A61F-44491525339B}" type="presParOf" srcId="{9EEA46C9-CB50-4D20-BE5E-E54ACA596595}" destId="{A426D758-584D-42FE-9714-AFBBCD3C541A}" srcOrd="1" destOrd="0" presId="urn:microsoft.com/office/officeart/2005/8/layout/orgChart1"/>
    <dgm:cxn modelId="{834EEB34-EEE1-4206-9AF9-1A6261F02DAA}" type="presParOf" srcId="{C7807422-9D7A-4FDF-846D-724731D4F8EE}" destId="{84F2DA78-1A32-430B-A773-C2692EC98FCF}" srcOrd="1" destOrd="0" presId="urn:microsoft.com/office/officeart/2005/8/layout/orgChart1"/>
    <dgm:cxn modelId="{130FFD31-D161-4C62-9D19-2E4F4EA5D901}" type="presParOf" srcId="{C7807422-9D7A-4FDF-846D-724731D4F8EE}" destId="{C70FE396-3115-4457-B1AF-947D6ED6091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9DC1D7D-33DC-4BFB-A893-EE1C0447503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1AA5D25A-A8FB-4346-B24A-EEF856665937}">
      <dgm:prSet phldrT="[Tekst]" custT="1"/>
      <dgm:spPr/>
      <dgm:t>
        <a:bodyPr/>
        <a:lstStyle/>
        <a:p>
          <a:r>
            <a:rPr lang="nb-NO" sz="1600" dirty="0">
              <a:cs typeface="Calibri Light"/>
            </a:rPr>
            <a:t>Sportsnemnd</a:t>
          </a:r>
          <a:endParaRPr lang="nb-NO" sz="1600" dirty="0"/>
        </a:p>
      </dgm:t>
    </dgm:pt>
    <dgm:pt modelId="{CE5904F5-D6DA-48CE-8A93-33126E4A4D9A}" type="parTrans" cxnId="{A01D2ECD-6261-465D-9C5D-0C55A94330BB}">
      <dgm:prSet/>
      <dgm:spPr/>
      <dgm:t>
        <a:bodyPr/>
        <a:lstStyle/>
        <a:p>
          <a:endParaRPr lang="nb-NO"/>
        </a:p>
      </dgm:t>
    </dgm:pt>
    <dgm:pt modelId="{66FF777E-577A-41B3-B156-E2A956F55BCC}" type="sibTrans" cxnId="{A01D2ECD-6261-465D-9C5D-0C55A94330BB}">
      <dgm:prSet/>
      <dgm:spPr/>
      <dgm:t>
        <a:bodyPr/>
        <a:lstStyle/>
        <a:p>
          <a:endParaRPr lang="nb-NO"/>
        </a:p>
      </dgm:t>
    </dgm:pt>
    <dgm:pt modelId="{DECE51E6-1438-4CD9-A0FA-A27FF7644FC2}">
      <dgm:prSet phldrT="[Tekst]" custT="1"/>
      <dgm:spPr/>
      <dgm:t>
        <a:bodyPr/>
        <a:lstStyle/>
        <a:p>
          <a:r>
            <a:rPr lang="nb-NO" sz="1600" dirty="0">
              <a:cs typeface="Calibri Light"/>
            </a:rPr>
            <a:t>Fair play-ansvarlig</a:t>
          </a:r>
        </a:p>
        <a:p>
          <a:r>
            <a:rPr lang="nb-NO" sz="1600" dirty="0">
              <a:solidFill>
                <a:srgbClr val="010000"/>
              </a:solidFill>
            </a:rPr>
            <a:t>Gisle Låstad</a:t>
          </a:r>
          <a:endParaRPr lang="nb-NO" sz="1600" dirty="0">
            <a:cs typeface="Calibri Light"/>
          </a:endParaRPr>
        </a:p>
      </dgm:t>
    </dgm:pt>
    <dgm:pt modelId="{8DA5F85C-C8F2-40F3-BEFE-5FBAEDA7A3D5}" type="parTrans" cxnId="{5981B98C-031C-4A5D-8894-6297AE636503}">
      <dgm:prSet/>
      <dgm:spPr/>
      <dgm:t>
        <a:bodyPr/>
        <a:lstStyle/>
        <a:p>
          <a:endParaRPr lang="nn-NO"/>
        </a:p>
      </dgm:t>
    </dgm:pt>
    <dgm:pt modelId="{A28753B5-958A-4A55-B0C2-236B32426F5A}" type="sibTrans" cxnId="{5981B98C-031C-4A5D-8894-6297AE636503}">
      <dgm:prSet/>
      <dgm:spPr/>
      <dgm:t>
        <a:bodyPr/>
        <a:lstStyle/>
        <a:p>
          <a:endParaRPr lang="nn-NO"/>
        </a:p>
      </dgm:t>
    </dgm:pt>
    <dgm:pt modelId="{D81FB78D-6EDA-4ECF-AD06-2CBFCFAF8E01}">
      <dgm:prSet phldrT="[Tekst]" custT="1"/>
      <dgm:spPr/>
      <dgm:t>
        <a:bodyPr/>
        <a:lstStyle/>
        <a:p>
          <a:r>
            <a:rPr lang="nb-NO" sz="1600" dirty="0"/>
            <a:t>Dommer ansvarlig</a:t>
          </a:r>
          <a:endParaRPr lang="nb-NO" sz="1600" dirty="0">
            <a:solidFill>
              <a:srgbClr val="010000"/>
            </a:solidFill>
          </a:endParaRPr>
        </a:p>
      </dgm:t>
    </dgm:pt>
    <dgm:pt modelId="{E4FC763A-1087-41AD-9FE6-DDE8F0FCD7A6}" type="parTrans" cxnId="{3A06353D-E0A8-4AE7-B64B-E3C364F7AB0E}">
      <dgm:prSet/>
      <dgm:spPr/>
      <dgm:t>
        <a:bodyPr/>
        <a:lstStyle/>
        <a:p>
          <a:endParaRPr lang="nn-NO"/>
        </a:p>
      </dgm:t>
    </dgm:pt>
    <dgm:pt modelId="{C94EA3DC-3DDF-4174-96C7-5D0B86053FF3}" type="sibTrans" cxnId="{3A06353D-E0A8-4AE7-B64B-E3C364F7AB0E}">
      <dgm:prSet/>
      <dgm:spPr/>
      <dgm:t>
        <a:bodyPr/>
        <a:lstStyle/>
        <a:p>
          <a:endParaRPr lang="nn-NO"/>
        </a:p>
      </dgm:t>
    </dgm:pt>
    <dgm:pt modelId="{181D8B28-AFFE-4DCC-AB89-D591098DC415}">
      <dgm:prSet phldrT="[Tekst]" custT="1"/>
      <dgm:spPr/>
      <dgm:t>
        <a:bodyPr/>
        <a:lstStyle/>
        <a:p>
          <a:r>
            <a:rPr lang="nb-NO" sz="1600" dirty="0">
              <a:cs typeface="Calibri Light"/>
            </a:rPr>
            <a:t>Trenerveileder</a:t>
          </a:r>
          <a:br>
            <a:rPr lang="nb-NO" sz="1600" dirty="0">
              <a:solidFill>
                <a:srgbClr val="010000"/>
              </a:solidFill>
              <a:cs typeface="Calibri Light"/>
            </a:rPr>
          </a:br>
          <a:r>
            <a:rPr lang="nb-NO" sz="1600" dirty="0">
              <a:solidFill>
                <a:srgbClr val="010000"/>
              </a:solidFill>
            </a:rPr>
            <a:t>Vidar Fossdal</a:t>
          </a:r>
        </a:p>
      </dgm:t>
    </dgm:pt>
    <dgm:pt modelId="{A0BE723B-D0FB-47C0-8FA7-E1BCCF5423A3}" type="parTrans" cxnId="{4F0367E2-F2F0-4727-BFE2-DF4754AF57ED}">
      <dgm:prSet/>
      <dgm:spPr/>
      <dgm:t>
        <a:bodyPr/>
        <a:lstStyle/>
        <a:p>
          <a:endParaRPr lang="nn-NO"/>
        </a:p>
      </dgm:t>
    </dgm:pt>
    <dgm:pt modelId="{CEE14BBB-771E-494C-9C5C-8F9149A639FE}" type="sibTrans" cxnId="{4F0367E2-F2F0-4727-BFE2-DF4754AF57ED}">
      <dgm:prSet/>
      <dgm:spPr/>
      <dgm:t>
        <a:bodyPr/>
        <a:lstStyle/>
        <a:p>
          <a:endParaRPr lang="nn-NO"/>
        </a:p>
      </dgm:t>
    </dgm:pt>
    <dgm:pt modelId="{139CD457-4F54-48EC-A3CA-E444879A6D52}">
      <dgm:prSet phldrT="[Tekst]" custT="1"/>
      <dgm:spPr/>
      <dgm:t>
        <a:bodyPr/>
        <a:lstStyle/>
        <a:p>
          <a:r>
            <a:rPr lang="nb-NO" sz="1600" dirty="0"/>
            <a:t>Rekrutteringsansvarlig</a:t>
          </a:r>
          <a:br>
            <a:rPr lang="nb-NO" sz="1600" dirty="0">
              <a:solidFill>
                <a:srgbClr val="010000"/>
              </a:solidFill>
            </a:rPr>
          </a:br>
          <a:r>
            <a:rPr lang="nb-NO" sz="1600" dirty="0">
              <a:solidFill>
                <a:srgbClr val="010000"/>
              </a:solidFill>
            </a:rPr>
            <a:t>Øystein Alden</a:t>
          </a:r>
        </a:p>
      </dgm:t>
    </dgm:pt>
    <dgm:pt modelId="{E634FA8E-57B7-4700-9971-0E6251100E16}" type="parTrans" cxnId="{C91AE810-6E36-4C87-9B3A-4C69E0B7DA96}">
      <dgm:prSet/>
      <dgm:spPr/>
      <dgm:t>
        <a:bodyPr/>
        <a:lstStyle/>
        <a:p>
          <a:endParaRPr lang="nn-NO"/>
        </a:p>
      </dgm:t>
    </dgm:pt>
    <dgm:pt modelId="{4F26C2E8-C2C6-4B95-81FC-70A8BF8BDDBC}" type="sibTrans" cxnId="{C91AE810-6E36-4C87-9B3A-4C69E0B7DA96}">
      <dgm:prSet/>
      <dgm:spPr/>
      <dgm:t>
        <a:bodyPr/>
        <a:lstStyle/>
        <a:p>
          <a:endParaRPr lang="nn-NO"/>
        </a:p>
      </dgm:t>
    </dgm:pt>
    <dgm:pt modelId="{E3493386-14C7-416A-A26C-A4672F44B928}">
      <dgm:prSet phldrT="[Tekst]" custT="1"/>
      <dgm:spPr/>
      <dgm:t>
        <a:bodyPr/>
        <a:lstStyle/>
        <a:p>
          <a:r>
            <a:rPr lang="nb-NO" sz="1600" dirty="0">
              <a:cs typeface="Calibri Light"/>
            </a:rPr>
            <a:t>Ukeplan/bane-disponering</a:t>
          </a:r>
          <a:br>
            <a:rPr lang="nb-NO" sz="1600" dirty="0">
              <a:solidFill>
                <a:srgbClr val="010000"/>
              </a:solidFill>
              <a:cs typeface="Calibri Light"/>
            </a:rPr>
          </a:br>
          <a:r>
            <a:rPr lang="nb-NO" sz="1600" dirty="0">
              <a:solidFill>
                <a:srgbClr val="010000"/>
              </a:solidFill>
              <a:cs typeface="Calibri Light"/>
            </a:rPr>
            <a:t>Stein Erik Kollvangsnes</a:t>
          </a:r>
        </a:p>
      </dgm:t>
    </dgm:pt>
    <dgm:pt modelId="{8116BF78-2847-47D8-9A9B-3CC2CC4011D7}" type="parTrans" cxnId="{F8518FEB-6E28-4410-B76B-4960E4129135}">
      <dgm:prSet/>
      <dgm:spPr/>
      <dgm:t>
        <a:bodyPr/>
        <a:lstStyle/>
        <a:p>
          <a:endParaRPr lang="nn-NO"/>
        </a:p>
      </dgm:t>
    </dgm:pt>
    <dgm:pt modelId="{93652D04-7FB8-4FAA-AD2A-38BD110EC4CD}" type="sibTrans" cxnId="{F8518FEB-6E28-4410-B76B-4960E4129135}">
      <dgm:prSet/>
      <dgm:spPr/>
      <dgm:t>
        <a:bodyPr/>
        <a:lstStyle/>
        <a:p>
          <a:endParaRPr lang="nn-NO"/>
        </a:p>
      </dgm:t>
    </dgm:pt>
    <dgm:pt modelId="{8A4DE93F-6379-4199-8BBA-532CD338A899}">
      <dgm:prSet phldrT="[Tekst]" custT="1"/>
      <dgm:spPr/>
      <dgm:t>
        <a:bodyPr/>
        <a:lstStyle/>
        <a:p>
          <a:r>
            <a:rPr lang="nb-NO" sz="1600" dirty="0">
              <a:cs typeface="Calibri Light"/>
            </a:rPr>
            <a:t>Politiattest-ansvarlig</a:t>
          </a:r>
          <a:br>
            <a:rPr lang="nb-NO" sz="1600" dirty="0">
              <a:solidFill>
                <a:srgbClr val="010000"/>
              </a:solidFill>
              <a:cs typeface="Calibri Light"/>
            </a:rPr>
          </a:br>
          <a:r>
            <a:rPr lang="nb-NO" sz="1600" dirty="0">
              <a:solidFill>
                <a:srgbClr val="010000"/>
              </a:solidFill>
              <a:cs typeface="Calibri Light"/>
            </a:rPr>
            <a:t>Mathias </a:t>
          </a:r>
          <a:r>
            <a:rPr lang="nb-NO" sz="1600" dirty="0" err="1">
              <a:solidFill>
                <a:srgbClr val="010000"/>
              </a:solidFill>
              <a:cs typeface="Calibri Light"/>
            </a:rPr>
            <a:t>Riple</a:t>
          </a:r>
          <a:endParaRPr lang="nb-NO" sz="1600" dirty="0">
            <a:solidFill>
              <a:srgbClr val="010000"/>
            </a:solidFill>
            <a:cs typeface="Calibri Light"/>
          </a:endParaRPr>
        </a:p>
      </dgm:t>
    </dgm:pt>
    <dgm:pt modelId="{1D815A8C-47C2-4C73-B996-1CA71CCA2011}" type="parTrans" cxnId="{305DF409-1715-4126-AF3F-03A032FB5250}">
      <dgm:prSet/>
      <dgm:spPr/>
      <dgm:t>
        <a:bodyPr/>
        <a:lstStyle/>
        <a:p>
          <a:endParaRPr lang="nn-NO"/>
        </a:p>
      </dgm:t>
    </dgm:pt>
    <dgm:pt modelId="{720BB491-A402-4835-B11E-22ECBB01E9EF}" type="sibTrans" cxnId="{305DF409-1715-4126-AF3F-03A032FB5250}">
      <dgm:prSet/>
      <dgm:spPr/>
      <dgm:t>
        <a:bodyPr/>
        <a:lstStyle/>
        <a:p>
          <a:endParaRPr lang="nn-NO"/>
        </a:p>
      </dgm:t>
    </dgm:pt>
    <dgm:pt modelId="{F2B2EA59-63D1-4399-B201-D0E5BB4081B1}">
      <dgm:prSet phldrT="[Tekst]" custT="1"/>
      <dgm:spPr/>
      <dgm:t>
        <a:bodyPr/>
        <a:lstStyle/>
        <a:p>
          <a:r>
            <a:rPr lang="nb-NO" sz="1600" dirty="0">
              <a:cs typeface="Calibri Light"/>
            </a:rPr>
            <a:t>Sport og treneransvarlig</a:t>
          </a:r>
          <a:endParaRPr lang="nb-NO" sz="1600" dirty="0">
            <a:solidFill>
              <a:srgbClr val="010000"/>
            </a:solidFill>
            <a:cs typeface="Calibri Light"/>
          </a:endParaRPr>
        </a:p>
      </dgm:t>
    </dgm:pt>
    <dgm:pt modelId="{2F196693-A2C5-4C65-806B-DBBB8B2F483D}" type="parTrans" cxnId="{878966AB-F4A4-41B3-8C76-42D8032E26E9}">
      <dgm:prSet/>
      <dgm:spPr/>
      <dgm:t>
        <a:bodyPr/>
        <a:lstStyle/>
        <a:p>
          <a:endParaRPr lang="nn-NO"/>
        </a:p>
      </dgm:t>
    </dgm:pt>
    <dgm:pt modelId="{9C5E4C2A-1741-4A42-9FE3-E7C6E73DD6D0}" type="sibTrans" cxnId="{878966AB-F4A4-41B3-8C76-42D8032E26E9}">
      <dgm:prSet/>
      <dgm:spPr/>
      <dgm:t>
        <a:bodyPr/>
        <a:lstStyle/>
        <a:p>
          <a:endParaRPr lang="nn-NO"/>
        </a:p>
      </dgm:t>
    </dgm:pt>
    <dgm:pt modelId="{E368F51E-E063-4327-87E8-314A96F94B61}">
      <dgm:prSet phldrT="[Tekst]" custT="1"/>
      <dgm:spPr/>
      <dgm:t>
        <a:bodyPr/>
        <a:lstStyle/>
        <a:p>
          <a:r>
            <a:rPr lang="nb-NO" sz="1600" dirty="0">
              <a:cs typeface="Calibri Light"/>
            </a:rPr>
            <a:t>Barn tom G12/J11</a:t>
          </a:r>
          <a:br>
            <a:rPr lang="nb-NO" sz="1600" dirty="0">
              <a:solidFill>
                <a:srgbClr val="010000"/>
              </a:solidFill>
              <a:cs typeface="Calibri Light"/>
            </a:rPr>
          </a:br>
          <a:r>
            <a:rPr lang="nb-NO" sz="1600" dirty="0">
              <a:solidFill>
                <a:srgbClr val="010000"/>
              </a:solidFill>
              <a:cs typeface="Calibri Light"/>
            </a:rPr>
            <a:t>Øystein Alden</a:t>
          </a:r>
          <a:endParaRPr lang="nb-NO" sz="1600" dirty="0">
            <a:cs typeface="Calibri Light"/>
          </a:endParaRPr>
        </a:p>
      </dgm:t>
    </dgm:pt>
    <dgm:pt modelId="{50D09F0E-BE3C-4B8B-802C-0B73D41BD0B5}" type="parTrans" cxnId="{17F943C6-D0C2-4F29-A7EF-9AF1DA79A139}">
      <dgm:prSet/>
      <dgm:spPr/>
      <dgm:t>
        <a:bodyPr/>
        <a:lstStyle/>
        <a:p>
          <a:endParaRPr lang="nn-NO"/>
        </a:p>
      </dgm:t>
    </dgm:pt>
    <dgm:pt modelId="{F3E12F9A-2805-4908-85DA-D91BA8076670}" type="sibTrans" cxnId="{17F943C6-D0C2-4F29-A7EF-9AF1DA79A139}">
      <dgm:prSet/>
      <dgm:spPr/>
      <dgm:t>
        <a:bodyPr/>
        <a:lstStyle/>
        <a:p>
          <a:endParaRPr lang="nn-NO"/>
        </a:p>
      </dgm:t>
    </dgm:pt>
    <dgm:pt modelId="{1520A8B0-6D56-45E4-9BD5-0522B9CB828A}">
      <dgm:prSet phldrT="[Tekst]" custT="1"/>
      <dgm:spPr/>
      <dgm:t>
        <a:bodyPr/>
        <a:lstStyle/>
        <a:p>
          <a:r>
            <a:rPr lang="nb-NO" sz="1600" dirty="0">
              <a:cs typeface="Calibri Light"/>
            </a:rPr>
            <a:t>G13 tom MSA</a:t>
          </a:r>
          <a:br>
            <a:rPr lang="nb-NO" sz="1600" dirty="0">
              <a:solidFill>
                <a:srgbClr val="010000"/>
              </a:solidFill>
              <a:cs typeface="Calibri Light"/>
            </a:rPr>
          </a:br>
          <a:r>
            <a:rPr lang="nb-NO" sz="1600" dirty="0">
              <a:solidFill>
                <a:srgbClr val="010000"/>
              </a:solidFill>
              <a:cs typeface="Calibri Light"/>
            </a:rPr>
            <a:t>Mathias </a:t>
          </a:r>
          <a:r>
            <a:rPr lang="nb-NO" sz="1600" dirty="0" err="1">
              <a:solidFill>
                <a:srgbClr val="010000"/>
              </a:solidFill>
              <a:cs typeface="Calibri Light"/>
            </a:rPr>
            <a:t>Riple</a:t>
          </a:r>
          <a:endParaRPr lang="nb-NO" sz="1600" dirty="0">
            <a:solidFill>
              <a:srgbClr val="010000"/>
            </a:solidFill>
            <a:cs typeface="Calibri Light"/>
          </a:endParaRPr>
        </a:p>
      </dgm:t>
    </dgm:pt>
    <dgm:pt modelId="{6D3A6698-C85B-4FC4-AFBF-55A372A0BC33}" type="parTrans" cxnId="{456CB178-B5A7-4EA9-878A-A646FD16651C}">
      <dgm:prSet/>
      <dgm:spPr/>
      <dgm:t>
        <a:bodyPr/>
        <a:lstStyle/>
        <a:p>
          <a:endParaRPr lang="nn-NO"/>
        </a:p>
      </dgm:t>
    </dgm:pt>
    <dgm:pt modelId="{B486E75D-8587-4DAB-BD27-03CC22775042}" type="sibTrans" cxnId="{456CB178-B5A7-4EA9-878A-A646FD16651C}">
      <dgm:prSet/>
      <dgm:spPr/>
      <dgm:t>
        <a:bodyPr/>
        <a:lstStyle/>
        <a:p>
          <a:endParaRPr lang="nn-NO"/>
        </a:p>
      </dgm:t>
    </dgm:pt>
    <dgm:pt modelId="{E386BE14-FBE7-4A81-9526-9C4A1B83CB96}">
      <dgm:prSet phldrT="[Tekst]" custT="1"/>
      <dgm:spPr/>
      <dgm:t>
        <a:bodyPr/>
        <a:lstStyle/>
        <a:p>
          <a:r>
            <a:rPr lang="nb-NO" sz="1600" dirty="0">
              <a:solidFill>
                <a:srgbClr val="FFFFFF"/>
              </a:solidFill>
              <a:cs typeface="Calibri Light"/>
            </a:rPr>
            <a:t>J12 tom KSA</a:t>
          </a:r>
          <a:br>
            <a:rPr lang="nb-NO" sz="1600" dirty="0">
              <a:solidFill>
                <a:srgbClr val="010000"/>
              </a:solidFill>
              <a:cs typeface="Calibri Light"/>
            </a:rPr>
          </a:br>
          <a:r>
            <a:rPr lang="nb-NO" sz="1600" dirty="0">
              <a:solidFill>
                <a:srgbClr val="010000"/>
              </a:solidFill>
              <a:cs typeface="Calibri Light"/>
            </a:rPr>
            <a:t>Øyvind </a:t>
          </a:r>
          <a:r>
            <a:rPr lang="nb-NO" sz="1600" dirty="0" err="1">
              <a:solidFill>
                <a:srgbClr val="010000"/>
              </a:solidFill>
              <a:cs typeface="Calibri Light"/>
            </a:rPr>
            <a:t>Litland</a:t>
          </a:r>
          <a:endParaRPr lang="nb-NO" sz="1600" dirty="0">
            <a:solidFill>
              <a:srgbClr val="010000"/>
            </a:solidFill>
            <a:cs typeface="Calibri Light"/>
          </a:endParaRPr>
        </a:p>
      </dgm:t>
    </dgm:pt>
    <dgm:pt modelId="{9248A4AC-2B78-4D23-A81C-37C2AFBBF99B}" type="parTrans" cxnId="{2BDE3D83-A3AC-4A47-BEC0-D0BEFF9C1BA1}">
      <dgm:prSet/>
      <dgm:spPr/>
      <dgm:t>
        <a:bodyPr/>
        <a:lstStyle/>
        <a:p>
          <a:endParaRPr lang="nn-NO"/>
        </a:p>
      </dgm:t>
    </dgm:pt>
    <dgm:pt modelId="{48418D99-DE71-4055-B754-85232024D2C9}" type="sibTrans" cxnId="{2BDE3D83-A3AC-4A47-BEC0-D0BEFF9C1BA1}">
      <dgm:prSet/>
      <dgm:spPr/>
      <dgm:t>
        <a:bodyPr/>
        <a:lstStyle/>
        <a:p>
          <a:endParaRPr lang="nn-NO"/>
        </a:p>
      </dgm:t>
    </dgm:pt>
    <dgm:pt modelId="{144277C9-0164-40F9-99AA-D202474943B2}">
      <dgm:prSet phldrT="[Tekst]" custT="1"/>
      <dgm:spPr/>
      <dgm:t>
        <a:bodyPr/>
        <a:lstStyle/>
        <a:p>
          <a:r>
            <a:rPr lang="nb-NO" sz="1600" dirty="0">
              <a:solidFill>
                <a:srgbClr val="FFFFFF"/>
              </a:solidFill>
              <a:cs typeface="Calibri Light"/>
            </a:rPr>
            <a:t>Spillerutvikler</a:t>
          </a:r>
          <a:br>
            <a:rPr lang="nb-NO" sz="1600" dirty="0">
              <a:solidFill>
                <a:srgbClr val="010000"/>
              </a:solidFill>
              <a:cs typeface="Calibri Light"/>
            </a:rPr>
          </a:br>
          <a:r>
            <a:rPr lang="nb-NO" sz="1600" dirty="0">
              <a:solidFill>
                <a:srgbClr val="010000"/>
              </a:solidFill>
              <a:cs typeface="Calibri Light"/>
            </a:rPr>
            <a:t>Vidar Fossdal</a:t>
          </a:r>
        </a:p>
      </dgm:t>
    </dgm:pt>
    <dgm:pt modelId="{B85465F7-ABD9-4E2C-9895-D36CA0E12971}" type="parTrans" cxnId="{F5C4C777-EAAB-4955-B5B5-B0C816E87ECA}">
      <dgm:prSet/>
      <dgm:spPr/>
      <dgm:t>
        <a:bodyPr/>
        <a:lstStyle/>
        <a:p>
          <a:endParaRPr lang="nn-NO"/>
        </a:p>
      </dgm:t>
    </dgm:pt>
    <dgm:pt modelId="{564CD79C-BB0C-4FFC-972D-53E3308FA018}" type="sibTrans" cxnId="{F5C4C777-EAAB-4955-B5B5-B0C816E87ECA}">
      <dgm:prSet/>
      <dgm:spPr/>
      <dgm:t>
        <a:bodyPr/>
        <a:lstStyle/>
        <a:p>
          <a:endParaRPr lang="nn-NO"/>
        </a:p>
      </dgm:t>
    </dgm:pt>
    <dgm:pt modelId="{E2E78D16-47D1-41B6-9867-1C211741BD35}" type="pres">
      <dgm:prSet presAssocID="{29DC1D7D-33DC-4BFB-A893-EE1C0447503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1C58592-09E3-4795-B342-30171069B175}" type="pres">
      <dgm:prSet presAssocID="{1AA5D25A-A8FB-4346-B24A-EEF856665937}" presName="hierRoot1" presStyleCnt="0">
        <dgm:presLayoutVars>
          <dgm:hierBranch val="init"/>
        </dgm:presLayoutVars>
      </dgm:prSet>
      <dgm:spPr/>
    </dgm:pt>
    <dgm:pt modelId="{BA1ECF1E-BA2D-4F63-B294-349FE804E1B5}" type="pres">
      <dgm:prSet presAssocID="{1AA5D25A-A8FB-4346-B24A-EEF856665937}" presName="rootComposite1" presStyleCnt="0"/>
      <dgm:spPr/>
    </dgm:pt>
    <dgm:pt modelId="{34DB2D17-1D85-4346-B22E-2BB4DEACA7FC}" type="pres">
      <dgm:prSet presAssocID="{1AA5D25A-A8FB-4346-B24A-EEF856665937}" presName="rootText1" presStyleLbl="node0" presStyleIdx="0" presStyleCnt="1" custScaleX="252730" custScaleY="358075">
        <dgm:presLayoutVars>
          <dgm:chPref val="3"/>
        </dgm:presLayoutVars>
      </dgm:prSet>
      <dgm:spPr/>
    </dgm:pt>
    <dgm:pt modelId="{0AD50F86-5561-43B5-8523-DBFD420E61C5}" type="pres">
      <dgm:prSet presAssocID="{1AA5D25A-A8FB-4346-B24A-EEF856665937}" presName="rootConnector1" presStyleLbl="node1" presStyleIdx="0" presStyleCnt="0"/>
      <dgm:spPr/>
    </dgm:pt>
    <dgm:pt modelId="{C000AC48-36A5-4EB6-9E33-D6EDD93C644A}" type="pres">
      <dgm:prSet presAssocID="{1AA5D25A-A8FB-4346-B24A-EEF856665937}" presName="hierChild2" presStyleCnt="0"/>
      <dgm:spPr/>
    </dgm:pt>
    <dgm:pt modelId="{A341F26B-B47A-463C-A6C4-0E7B2B273E8C}" type="pres">
      <dgm:prSet presAssocID="{2F196693-A2C5-4C65-806B-DBBB8B2F483D}" presName="Name37" presStyleLbl="parChTrans1D2" presStyleIdx="0" presStyleCnt="8"/>
      <dgm:spPr/>
    </dgm:pt>
    <dgm:pt modelId="{ABADB9B1-DEA2-47E6-A0EE-9D07C06310B9}" type="pres">
      <dgm:prSet presAssocID="{F2B2EA59-63D1-4399-B201-D0E5BB4081B1}" presName="hierRoot2" presStyleCnt="0">
        <dgm:presLayoutVars>
          <dgm:hierBranch val="init"/>
        </dgm:presLayoutVars>
      </dgm:prSet>
      <dgm:spPr/>
    </dgm:pt>
    <dgm:pt modelId="{71AB87E6-B09A-44FE-813D-6868A1D6CEEA}" type="pres">
      <dgm:prSet presAssocID="{F2B2EA59-63D1-4399-B201-D0E5BB4081B1}" presName="rootComposite" presStyleCnt="0"/>
      <dgm:spPr/>
    </dgm:pt>
    <dgm:pt modelId="{AE2EC42A-F8B2-4610-B4E6-95EF421F7146}" type="pres">
      <dgm:prSet presAssocID="{F2B2EA59-63D1-4399-B201-D0E5BB4081B1}" presName="rootText" presStyleLbl="node2" presStyleIdx="0" presStyleCnt="8" custScaleX="252730" custScaleY="358075">
        <dgm:presLayoutVars>
          <dgm:chPref val="3"/>
        </dgm:presLayoutVars>
      </dgm:prSet>
      <dgm:spPr/>
    </dgm:pt>
    <dgm:pt modelId="{66301A30-9507-4343-A673-325C234911E5}" type="pres">
      <dgm:prSet presAssocID="{F2B2EA59-63D1-4399-B201-D0E5BB4081B1}" presName="rootConnector" presStyleLbl="node2" presStyleIdx="0" presStyleCnt="8"/>
      <dgm:spPr/>
    </dgm:pt>
    <dgm:pt modelId="{0921E51E-D4BD-4DF5-AE98-8963D54CD1A0}" type="pres">
      <dgm:prSet presAssocID="{F2B2EA59-63D1-4399-B201-D0E5BB4081B1}" presName="hierChild4" presStyleCnt="0"/>
      <dgm:spPr/>
    </dgm:pt>
    <dgm:pt modelId="{1BB2168B-F9AB-40D3-AC70-27CAAFF61875}" type="pres">
      <dgm:prSet presAssocID="{50D09F0E-BE3C-4B8B-802C-0B73D41BD0B5}" presName="Name37" presStyleLbl="parChTrans1D3" presStyleIdx="0" presStyleCnt="3"/>
      <dgm:spPr/>
    </dgm:pt>
    <dgm:pt modelId="{ACE834DB-F0E6-4E06-B220-E393015BEA8B}" type="pres">
      <dgm:prSet presAssocID="{E368F51E-E063-4327-87E8-314A96F94B61}" presName="hierRoot2" presStyleCnt="0">
        <dgm:presLayoutVars>
          <dgm:hierBranch val="init"/>
        </dgm:presLayoutVars>
      </dgm:prSet>
      <dgm:spPr/>
    </dgm:pt>
    <dgm:pt modelId="{3913E630-0B92-4F98-B843-B59DD8FAA517}" type="pres">
      <dgm:prSet presAssocID="{E368F51E-E063-4327-87E8-314A96F94B61}" presName="rootComposite" presStyleCnt="0"/>
      <dgm:spPr/>
    </dgm:pt>
    <dgm:pt modelId="{AA41A6F8-887B-40D0-881B-D954A76E95C8}" type="pres">
      <dgm:prSet presAssocID="{E368F51E-E063-4327-87E8-314A96F94B61}" presName="rootText" presStyleLbl="node3" presStyleIdx="0" presStyleCnt="3" custScaleX="252730" custScaleY="358075">
        <dgm:presLayoutVars>
          <dgm:chPref val="3"/>
        </dgm:presLayoutVars>
      </dgm:prSet>
      <dgm:spPr/>
    </dgm:pt>
    <dgm:pt modelId="{050872A9-CF52-4AEF-9785-7A53A9172D41}" type="pres">
      <dgm:prSet presAssocID="{E368F51E-E063-4327-87E8-314A96F94B61}" presName="rootConnector" presStyleLbl="node3" presStyleIdx="0" presStyleCnt="3"/>
      <dgm:spPr/>
    </dgm:pt>
    <dgm:pt modelId="{92EAB9E4-144E-46FD-8519-67A8F63468EE}" type="pres">
      <dgm:prSet presAssocID="{E368F51E-E063-4327-87E8-314A96F94B61}" presName="hierChild4" presStyleCnt="0"/>
      <dgm:spPr/>
    </dgm:pt>
    <dgm:pt modelId="{CC3D7C52-C415-4360-8471-E7580363C0EE}" type="pres">
      <dgm:prSet presAssocID="{E368F51E-E063-4327-87E8-314A96F94B61}" presName="hierChild5" presStyleCnt="0"/>
      <dgm:spPr/>
    </dgm:pt>
    <dgm:pt modelId="{6969F24C-6B33-49AA-861C-A12D28A895F8}" type="pres">
      <dgm:prSet presAssocID="{6D3A6698-C85B-4FC4-AFBF-55A372A0BC33}" presName="Name37" presStyleLbl="parChTrans1D3" presStyleIdx="1" presStyleCnt="3"/>
      <dgm:spPr/>
    </dgm:pt>
    <dgm:pt modelId="{63B4E131-BF42-449E-A416-9196FF958A9E}" type="pres">
      <dgm:prSet presAssocID="{1520A8B0-6D56-45E4-9BD5-0522B9CB828A}" presName="hierRoot2" presStyleCnt="0">
        <dgm:presLayoutVars>
          <dgm:hierBranch val="init"/>
        </dgm:presLayoutVars>
      </dgm:prSet>
      <dgm:spPr/>
    </dgm:pt>
    <dgm:pt modelId="{96736B5C-ADFF-49DD-A8AC-D4D64F5BB7C2}" type="pres">
      <dgm:prSet presAssocID="{1520A8B0-6D56-45E4-9BD5-0522B9CB828A}" presName="rootComposite" presStyleCnt="0"/>
      <dgm:spPr/>
    </dgm:pt>
    <dgm:pt modelId="{68680090-2563-4266-B36F-0CB4FEDFF6A3}" type="pres">
      <dgm:prSet presAssocID="{1520A8B0-6D56-45E4-9BD5-0522B9CB828A}" presName="rootText" presStyleLbl="node3" presStyleIdx="1" presStyleCnt="3" custScaleX="252730" custScaleY="358075">
        <dgm:presLayoutVars>
          <dgm:chPref val="3"/>
        </dgm:presLayoutVars>
      </dgm:prSet>
      <dgm:spPr/>
    </dgm:pt>
    <dgm:pt modelId="{2AC7BF22-3340-49AC-9CE8-4539AF56397D}" type="pres">
      <dgm:prSet presAssocID="{1520A8B0-6D56-45E4-9BD5-0522B9CB828A}" presName="rootConnector" presStyleLbl="node3" presStyleIdx="1" presStyleCnt="3"/>
      <dgm:spPr/>
    </dgm:pt>
    <dgm:pt modelId="{AD7C348A-8A46-4449-AD9D-14B7246BE587}" type="pres">
      <dgm:prSet presAssocID="{1520A8B0-6D56-45E4-9BD5-0522B9CB828A}" presName="hierChild4" presStyleCnt="0"/>
      <dgm:spPr/>
    </dgm:pt>
    <dgm:pt modelId="{9503D081-164D-42EE-ACC3-2B7384F37237}" type="pres">
      <dgm:prSet presAssocID="{1520A8B0-6D56-45E4-9BD5-0522B9CB828A}" presName="hierChild5" presStyleCnt="0"/>
      <dgm:spPr/>
    </dgm:pt>
    <dgm:pt modelId="{08DE7F6D-F069-4351-AE7B-6194F1E5E85D}" type="pres">
      <dgm:prSet presAssocID="{9248A4AC-2B78-4D23-A81C-37C2AFBBF99B}" presName="Name37" presStyleLbl="parChTrans1D3" presStyleIdx="2" presStyleCnt="3"/>
      <dgm:spPr/>
    </dgm:pt>
    <dgm:pt modelId="{27F5A5CD-2B5E-42C0-BE95-2959F0296288}" type="pres">
      <dgm:prSet presAssocID="{E386BE14-FBE7-4A81-9526-9C4A1B83CB96}" presName="hierRoot2" presStyleCnt="0">
        <dgm:presLayoutVars>
          <dgm:hierBranch val="init"/>
        </dgm:presLayoutVars>
      </dgm:prSet>
      <dgm:spPr/>
    </dgm:pt>
    <dgm:pt modelId="{86A701BE-8EE2-4A1D-8D46-4C78879F02B3}" type="pres">
      <dgm:prSet presAssocID="{E386BE14-FBE7-4A81-9526-9C4A1B83CB96}" presName="rootComposite" presStyleCnt="0"/>
      <dgm:spPr/>
    </dgm:pt>
    <dgm:pt modelId="{542DA70B-4204-4E4A-BC6F-6AFF63827382}" type="pres">
      <dgm:prSet presAssocID="{E386BE14-FBE7-4A81-9526-9C4A1B83CB96}" presName="rootText" presStyleLbl="node3" presStyleIdx="2" presStyleCnt="3" custScaleX="252730" custScaleY="358075">
        <dgm:presLayoutVars>
          <dgm:chPref val="3"/>
        </dgm:presLayoutVars>
      </dgm:prSet>
      <dgm:spPr/>
    </dgm:pt>
    <dgm:pt modelId="{1B54265B-C877-436A-A986-1E82027E95D0}" type="pres">
      <dgm:prSet presAssocID="{E386BE14-FBE7-4A81-9526-9C4A1B83CB96}" presName="rootConnector" presStyleLbl="node3" presStyleIdx="2" presStyleCnt="3"/>
      <dgm:spPr/>
    </dgm:pt>
    <dgm:pt modelId="{3BA6ECEB-0E27-4661-A07A-6CF0787AA7BC}" type="pres">
      <dgm:prSet presAssocID="{E386BE14-FBE7-4A81-9526-9C4A1B83CB96}" presName="hierChild4" presStyleCnt="0"/>
      <dgm:spPr/>
    </dgm:pt>
    <dgm:pt modelId="{3D554891-0EB5-44CC-91FD-A3ECD91B8039}" type="pres">
      <dgm:prSet presAssocID="{E386BE14-FBE7-4A81-9526-9C4A1B83CB96}" presName="hierChild5" presStyleCnt="0"/>
      <dgm:spPr/>
    </dgm:pt>
    <dgm:pt modelId="{E77289AC-B5B7-401C-8B00-5E7347EAC29C}" type="pres">
      <dgm:prSet presAssocID="{F2B2EA59-63D1-4399-B201-D0E5BB4081B1}" presName="hierChild5" presStyleCnt="0"/>
      <dgm:spPr/>
    </dgm:pt>
    <dgm:pt modelId="{336A2EBE-AA82-42C1-BB4F-2DDF53CCCBF5}" type="pres">
      <dgm:prSet presAssocID="{8116BF78-2847-47D8-9A9B-3CC2CC4011D7}" presName="Name37" presStyleLbl="parChTrans1D2" presStyleIdx="1" presStyleCnt="8"/>
      <dgm:spPr/>
    </dgm:pt>
    <dgm:pt modelId="{5321FA2C-F748-4641-820F-021E3C4416EE}" type="pres">
      <dgm:prSet presAssocID="{E3493386-14C7-416A-A26C-A4672F44B928}" presName="hierRoot2" presStyleCnt="0">
        <dgm:presLayoutVars>
          <dgm:hierBranch val="init"/>
        </dgm:presLayoutVars>
      </dgm:prSet>
      <dgm:spPr/>
    </dgm:pt>
    <dgm:pt modelId="{F5700A5A-B0D1-4A36-999C-4D08226874AC}" type="pres">
      <dgm:prSet presAssocID="{E3493386-14C7-416A-A26C-A4672F44B928}" presName="rootComposite" presStyleCnt="0"/>
      <dgm:spPr/>
    </dgm:pt>
    <dgm:pt modelId="{98C9B6D9-452C-486C-821D-2D4F198A698D}" type="pres">
      <dgm:prSet presAssocID="{E3493386-14C7-416A-A26C-A4672F44B928}" presName="rootText" presStyleLbl="node2" presStyleIdx="1" presStyleCnt="8" custScaleX="252730" custScaleY="358075">
        <dgm:presLayoutVars>
          <dgm:chPref val="3"/>
        </dgm:presLayoutVars>
      </dgm:prSet>
      <dgm:spPr/>
    </dgm:pt>
    <dgm:pt modelId="{45A3E592-6349-4713-B23A-77A57BC9B181}" type="pres">
      <dgm:prSet presAssocID="{E3493386-14C7-416A-A26C-A4672F44B928}" presName="rootConnector" presStyleLbl="node2" presStyleIdx="1" presStyleCnt="8"/>
      <dgm:spPr/>
    </dgm:pt>
    <dgm:pt modelId="{19BF50BD-2DB5-4D17-BF3F-CE1E79DDFAAB}" type="pres">
      <dgm:prSet presAssocID="{E3493386-14C7-416A-A26C-A4672F44B928}" presName="hierChild4" presStyleCnt="0"/>
      <dgm:spPr/>
    </dgm:pt>
    <dgm:pt modelId="{DABDE081-0B31-48F6-8C31-6EA71D2E72CC}" type="pres">
      <dgm:prSet presAssocID="{E3493386-14C7-416A-A26C-A4672F44B928}" presName="hierChild5" presStyleCnt="0"/>
      <dgm:spPr/>
    </dgm:pt>
    <dgm:pt modelId="{A50D6557-8FFE-4D37-9FB7-A1F3B4DEAD88}" type="pres">
      <dgm:prSet presAssocID="{E634FA8E-57B7-4700-9971-0E6251100E16}" presName="Name37" presStyleLbl="parChTrans1D2" presStyleIdx="2" presStyleCnt="8"/>
      <dgm:spPr/>
    </dgm:pt>
    <dgm:pt modelId="{D376D605-93A1-4E76-8A88-B1DF0B4096A0}" type="pres">
      <dgm:prSet presAssocID="{139CD457-4F54-48EC-A3CA-E444879A6D52}" presName="hierRoot2" presStyleCnt="0">
        <dgm:presLayoutVars>
          <dgm:hierBranch val="init"/>
        </dgm:presLayoutVars>
      </dgm:prSet>
      <dgm:spPr/>
    </dgm:pt>
    <dgm:pt modelId="{ED16831E-18C2-4919-931D-8AEEAC1362AE}" type="pres">
      <dgm:prSet presAssocID="{139CD457-4F54-48EC-A3CA-E444879A6D52}" presName="rootComposite" presStyleCnt="0"/>
      <dgm:spPr/>
    </dgm:pt>
    <dgm:pt modelId="{7DEAF069-63F0-4709-B896-CED0B09ADF4C}" type="pres">
      <dgm:prSet presAssocID="{139CD457-4F54-48EC-A3CA-E444879A6D52}" presName="rootText" presStyleLbl="node2" presStyleIdx="2" presStyleCnt="8" custScaleX="252730" custScaleY="358075">
        <dgm:presLayoutVars>
          <dgm:chPref val="3"/>
        </dgm:presLayoutVars>
      </dgm:prSet>
      <dgm:spPr/>
    </dgm:pt>
    <dgm:pt modelId="{6115DEE0-1818-47A9-829B-E6D81B20512A}" type="pres">
      <dgm:prSet presAssocID="{139CD457-4F54-48EC-A3CA-E444879A6D52}" presName="rootConnector" presStyleLbl="node2" presStyleIdx="2" presStyleCnt="8"/>
      <dgm:spPr/>
    </dgm:pt>
    <dgm:pt modelId="{000F7D4C-6BAC-47C5-87C5-5964E4C7ED7C}" type="pres">
      <dgm:prSet presAssocID="{139CD457-4F54-48EC-A3CA-E444879A6D52}" presName="hierChild4" presStyleCnt="0"/>
      <dgm:spPr/>
    </dgm:pt>
    <dgm:pt modelId="{11D2E386-EE3F-49B3-B243-DF26ADFAE0F1}" type="pres">
      <dgm:prSet presAssocID="{139CD457-4F54-48EC-A3CA-E444879A6D52}" presName="hierChild5" presStyleCnt="0"/>
      <dgm:spPr/>
    </dgm:pt>
    <dgm:pt modelId="{FC0CCFE2-42FB-4841-8528-6EEC0EFD585E}" type="pres">
      <dgm:prSet presAssocID="{A0BE723B-D0FB-47C0-8FA7-E1BCCF5423A3}" presName="Name37" presStyleLbl="parChTrans1D2" presStyleIdx="3" presStyleCnt="8"/>
      <dgm:spPr/>
    </dgm:pt>
    <dgm:pt modelId="{E358CC6C-4F91-45A3-9AA5-5CDFE9BC2C48}" type="pres">
      <dgm:prSet presAssocID="{181D8B28-AFFE-4DCC-AB89-D591098DC415}" presName="hierRoot2" presStyleCnt="0">
        <dgm:presLayoutVars>
          <dgm:hierBranch val="init"/>
        </dgm:presLayoutVars>
      </dgm:prSet>
      <dgm:spPr/>
    </dgm:pt>
    <dgm:pt modelId="{4A9B4DE3-36DB-4BD7-B5C6-EFA70D1BE4BE}" type="pres">
      <dgm:prSet presAssocID="{181D8B28-AFFE-4DCC-AB89-D591098DC415}" presName="rootComposite" presStyleCnt="0"/>
      <dgm:spPr/>
    </dgm:pt>
    <dgm:pt modelId="{4F65DE05-4EFE-49AA-81AF-BA58D343DC90}" type="pres">
      <dgm:prSet presAssocID="{181D8B28-AFFE-4DCC-AB89-D591098DC415}" presName="rootText" presStyleLbl="node2" presStyleIdx="3" presStyleCnt="8" custScaleX="252730" custScaleY="358075">
        <dgm:presLayoutVars>
          <dgm:chPref val="3"/>
        </dgm:presLayoutVars>
      </dgm:prSet>
      <dgm:spPr/>
    </dgm:pt>
    <dgm:pt modelId="{FF9AEF92-9E1C-41BA-8352-0AEBA78D2590}" type="pres">
      <dgm:prSet presAssocID="{181D8B28-AFFE-4DCC-AB89-D591098DC415}" presName="rootConnector" presStyleLbl="node2" presStyleIdx="3" presStyleCnt="8"/>
      <dgm:spPr/>
    </dgm:pt>
    <dgm:pt modelId="{3FF55370-468B-4C38-B43B-8369B69EF259}" type="pres">
      <dgm:prSet presAssocID="{181D8B28-AFFE-4DCC-AB89-D591098DC415}" presName="hierChild4" presStyleCnt="0"/>
      <dgm:spPr/>
    </dgm:pt>
    <dgm:pt modelId="{B66C6E70-0F80-4AC3-8AA0-60792FCE13F9}" type="pres">
      <dgm:prSet presAssocID="{181D8B28-AFFE-4DCC-AB89-D591098DC415}" presName="hierChild5" presStyleCnt="0"/>
      <dgm:spPr/>
    </dgm:pt>
    <dgm:pt modelId="{9152787B-39D5-410D-AB81-4270DE5E19A9}" type="pres">
      <dgm:prSet presAssocID="{E4FC763A-1087-41AD-9FE6-DDE8F0FCD7A6}" presName="Name37" presStyleLbl="parChTrans1D2" presStyleIdx="4" presStyleCnt="8"/>
      <dgm:spPr/>
    </dgm:pt>
    <dgm:pt modelId="{5F37BEB4-88E1-4263-BCC2-92584A0E7BB8}" type="pres">
      <dgm:prSet presAssocID="{D81FB78D-6EDA-4ECF-AD06-2CBFCFAF8E01}" presName="hierRoot2" presStyleCnt="0">
        <dgm:presLayoutVars>
          <dgm:hierBranch val="init"/>
        </dgm:presLayoutVars>
      </dgm:prSet>
      <dgm:spPr/>
    </dgm:pt>
    <dgm:pt modelId="{F215EA56-6C8A-49CA-8EEA-0A502101700F}" type="pres">
      <dgm:prSet presAssocID="{D81FB78D-6EDA-4ECF-AD06-2CBFCFAF8E01}" presName="rootComposite" presStyleCnt="0"/>
      <dgm:spPr/>
    </dgm:pt>
    <dgm:pt modelId="{A683D983-FB02-4508-8B86-33F8C9C50F82}" type="pres">
      <dgm:prSet presAssocID="{D81FB78D-6EDA-4ECF-AD06-2CBFCFAF8E01}" presName="rootText" presStyleLbl="node2" presStyleIdx="4" presStyleCnt="8" custScaleX="252730" custScaleY="358075">
        <dgm:presLayoutVars>
          <dgm:chPref val="3"/>
        </dgm:presLayoutVars>
      </dgm:prSet>
      <dgm:spPr/>
    </dgm:pt>
    <dgm:pt modelId="{2FA698E9-1D39-4D66-828F-7088C60D809E}" type="pres">
      <dgm:prSet presAssocID="{D81FB78D-6EDA-4ECF-AD06-2CBFCFAF8E01}" presName="rootConnector" presStyleLbl="node2" presStyleIdx="4" presStyleCnt="8"/>
      <dgm:spPr/>
    </dgm:pt>
    <dgm:pt modelId="{E59421F4-DC3C-4818-B026-A876197079C1}" type="pres">
      <dgm:prSet presAssocID="{D81FB78D-6EDA-4ECF-AD06-2CBFCFAF8E01}" presName="hierChild4" presStyleCnt="0"/>
      <dgm:spPr/>
    </dgm:pt>
    <dgm:pt modelId="{4C4D1279-8C97-467D-8F8C-34E5BF47804E}" type="pres">
      <dgm:prSet presAssocID="{D81FB78D-6EDA-4ECF-AD06-2CBFCFAF8E01}" presName="hierChild5" presStyleCnt="0"/>
      <dgm:spPr/>
    </dgm:pt>
    <dgm:pt modelId="{769F8248-0010-425C-94F5-E22CF2913B73}" type="pres">
      <dgm:prSet presAssocID="{8DA5F85C-C8F2-40F3-BEFE-5FBAEDA7A3D5}" presName="Name37" presStyleLbl="parChTrans1D2" presStyleIdx="5" presStyleCnt="8"/>
      <dgm:spPr/>
    </dgm:pt>
    <dgm:pt modelId="{F8853314-16EE-49AB-8B7E-6F993A0633EA}" type="pres">
      <dgm:prSet presAssocID="{DECE51E6-1438-4CD9-A0FA-A27FF7644FC2}" presName="hierRoot2" presStyleCnt="0">
        <dgm:presLayoutVars>
          <dgm:hierBranch val="init"/>
        </dgm:presLayoutVars>
      </dgm:prSet>
      <dgm:spPr/>
    </dgm:pt>
    <dgm:pt modelId="{A7F4F5C7-F8F9-4FC3-A1AD-356C4D81BF17}" type="pres">
      <dgm:prSet presAssocID="{DECE51E6-1438-4CD9-A0FA-A27FF7644FC2}" presName="rootComposite" presStyleCnt="0"/>
      <dgm:spPr/>
    </dgm:pt>
    <dgm:pt modelId="{21F5A7C1-A4D6-4CE0-AABF-4668C7C7F9FF}" type="pres">
      <dgm:prSet presAssocID="{DECE51E6-1438-4CD9-A0FA-A27FF7644FC2}" presName="rootText" presStyleLbl="node2" presStyleIdx="5" presStyleCnt="8" custScaleX="252730" custScaleY="358075">
        <dgm:presLayoutVars>
          <dgm:chPref val="3"/>
        </dgm:presLayoutVars>
      </dgm:prSet>
      <dgm:spPr/>
    </dgm:pt>
    <dgm:pt modelId="{DB6930CA-7239-4FA2-89CE-0A1783F34D2A}" type="pres">
      <dgm:prSet presAssocID="{DECE51E6-1438-4CD9-A0FA-A27FF7644FC2}" presName="rootConnector" presStyleLbl="node2" presStyleIdx="5" presStyleCnt="8"/>
      <dgm:spPr/>
    </dgm:pt>
    <dgm:pt modelId="{91F48BE5-69DB-4113-B029-9567516289E6}" type="pres">
      <dgm:prSet presAssocID="{DECE51E6-1438-4CD9-A0FA-A27FF7644FC2}" presName="hierChild4" presStyleCnt="0"/>
      <dgm:spPr/>
    </dgm:pt>
    <dgm:pt modelId="{9D9796DE-3A39-4DD2-85D1-C12175596B25}" type="pres">
      <dgm:prSet presAssocID="{DECE51E6-1438-4CD9-A0FA-A27FF7644FC2}" presName="hierChild5" presStyleCnt="0"/>
      <dgm:spPr/>
    </dgm:pt>
    <dgm:pt modelId="{F2FFBF1F-5DA7-48BB-A3F3-96D08B5879BB}" type="pres">
      <dgm:prSet presAssocID="{1D815A8C-47C2-4C73-B996-1CA71CCA2011}" presName="Name37" presStyleLbl="parChTrans1D2" presStyleIdx="6" presStyleCnt="8"/>
      <dgm:spPr/>
    </dgm:pt>
    <dgm:pt modelId="{0D1A7144-2127-4610-A923-26196A753157}" type="pres">
      <dgm:prSet presAssocID="{8A4DE93F-6379-4199-8BBA-532CD338A899}" presName="hierRoot2" presStyleCnt="0">
        <dgm:presLayoutVars>
          <dgm:hierBranch val="init"/>
        </dgm:presLayoutVars>
      </dgm:prSet>
      <dgm:spPr/>
    </dgm:pt>
    <dgm:pt modelId="{660A74E9-2A52-4A35-9F7A-5CD1A737C6EE}" type="pres">
      <dgm:prSet presAssocID="{8A4DE93F-6379-4199-8BBA-532CD338A899}" presName="rootComposite" presStyleCnt="0"/>
      <dgm:spPr/>
    </dgm:pt>
    <dgm:pt modelId="{920B0D9C-EDBA-4AB3-88E1-4810FCB49BC3}" type="pres">
      <dgm:prSet presAssocID="{8A4DE93F-6379-4199-8BBA-532CD338A899}" presName="rootText" presStyleLbl="node2" presStyleIdx="6" presStyleCnt="8" custScaleX="252730" custScaleY="358075">
        <dgm:presLayoutVars>
          <dgm:chPref val="3"/>
        </dgm:presLayoutVars>
      </dgm:prSet>
      <dgm:spPr/>
    </dgm:pt>
    <dgm:pt modelId="{130E28CC-C3A9-46A0-987F-0C7064A80E30}" type="pres">
      <dgm:prSet presAssocID="{8A4DE93F-6379-4199-8BBA-532CD338A899}" presName="rootConnector" presStyleLbl="node2" presStyleIdx="6" presStyleCnt="8"/>
      <dgm:spPr/>
    </dgm:pt>
    <dgm:pt modelId="{1E4BC1BE-4AA4-402F-AB56-CAD8B593C234}" type="pres">
      <dgm:prSet presAssocID="{8A4DE93F-6379-4199-8BBA-532CD338A899}" presName="hierChild4" presStyleCnt="0"/>
      <dgm:spPr/>
    </dgm:pt>
    <dgm:pt modelId="{51A61F62-A40C-4AF6-82A1-623AA82CD6C8}" type="pres">
      <dgm:prSet presAssocID="{8A4DE93F-6379-4199-8BBA-532CD338A899}" presName="hierChild5" presStyleCnt="0"/>
      <dgm:spPr/>
    </dgm:pt>
    <dgm:pt modelId="{839EB31D-10D9-43CF-B8DA-61DACE1F37D8}" type="pres">
      <dgm:prSet presAssocID="{B85465F7-ABD9-4E2C-9895-D36CA0E12971}" presName="Name37" presStyleLbl="parChTrans1D2" presStyleIdx="7" presStyleCnt="8"/>
      <dgm:spPr/>
    </dgm:pt>
    <dgm:pt modelId="{D39D073C-F524-4FC7-9944-0C7A8401DE65}" type="pres">
      <dgm:prSet presAssocID="{144277C9-0164-40F9-99AA-D202474943B2}" presName="hierRoot2" presStyleCnt="0">
        <dgm:presLayoutVars>
          <dgm:hierBranch val="init"/>
        </dgm:presLayoutVars>
      </dgm:prSet>
      <dgm:spPr/>
    </dgm:pt>
    <dgm:pt modelId="{FDA6E770-708A-4735-A2D5-A5C894D89DC1}" type="pres">
      <dgm:prSet presAssocID="{144277C9-0164-40F9-99AA-D202474943B2}" presName="rootComposite" presStyleCnt="0"/>
      <dgm:spPr/>
    </dgm:pt>
    <dgm:pt modelId="{B39FF879-54FA-4F62-B6DF-2584847E6354}" type="pres">
      <dgm:prSet presAssocID="{144277C9-0164-40F9-99AA-D202474943B2}" presName="rootText" presStyleLbl="node2" presStyleIdx="7" presStyleCnt="8" custScaleX="252730" custScaleY="358075">
        <dgm:presLayoutVars>
          <dgm:chPref val="3"/>
        </dgm:presLayoutVars>
      </dgm:prSet>
      <dgm:spPr/>
    </dgm:pt>
    <dgm:pt modelId="{7B93A973-881D-4363-8DDB-8470108FBA41}" type="pres">
      <dgm:prSet presAssocID="{144277C9-0164-40F9-99AA-D202474943B2}" presName="rootConnector" presStyleLbl="node2" presStyleIdx="7" presStyleCnt="8"/>
      <dgm:spPr/>
    </dgm:pt>
    <dgm:pt modelId="{887A00D1-8FC3-4145-9750-5FBCF42DE723}" type="pres">
      <dgm:prSet presAssocID="{144277C9-0164-40F9-99AA-D202474943B2}" presName="hierChild4" presStyleCnt="0"/>
      <dgm:spPr/>
    </dgm:pt>
    <dgm:pt modelId="{E079979C-B541-489D-A8CF-AFCABF4224D1}" type="pres">
      <dgm:prSet presAssocID="{144277C9-0164-40F9-99AA-D202474943B2}" presName="hierChild5" presStyleCnt="0"/>
      <dgm:spPr/>
    </dgm:pt>
    <dgm:pt modelId="{FFF4FFCE-AD5A-421A-804A-0EA16515BC8F}" type="pres">
      <dgm:prSet presAssocID="{1AA5D25A-A8FB-4346-B24A-EEF856665937}" presName="hierChild3" presStyleCnt="0"/>
      <dgm:spPr/>
    </dgm:pt>
  </dgm:ptLst>
  <dgm:cxnLst>
    <dgm:cxn modelId="{55194E02-EBDE-42D0-B658-8B72451527CF}" type="presOf" srcId="{8A4DE93F-6379-4199-8BBA-532CD338A899}" destId="{130E28CC-C3A9-46A0-987F-0C7064A80E30}" srcOrd="1" destOrd="0" presId="urn:microsoft.com/office/officeart/2005/8/layout/orgChart1"/>
    <dgm:cxn modelId="{30B01D05-FBDA-4360-A2B8-CD53D6C6437C}" type="presOf" srcId="{E368F51E-E063-4327-87E8-314A96F94B61}" destId="{050872A9-CF52-4AEF-9785-7A53A9172D41}" srcOrd="1" destOrd="0" presId="urn:microsoft.com/office/officeart/2005/8/layout/orgChart1"/>
    <dgm:cxn modelId="{E7A8C206-6944-4A29-8AE3-80FB23F7F05C}" type="presOf" srcId="{8A4DE93F-6379-4199-8BBA-532CD338A899}" destId="{920B0D9C-EDBA-4AB3-88E1-4810FCB49BC3}" srcOrd="0" destOrd="0" presId="urn:microsoft.com/office/officeart/2005/8/layout/orgChart1"/>
    <dgm:cxn modelId="{305DF409-1715-4126-AF3F-03A032FB5250}" srcId="{1AA5D25A-A8FB-4346-B24A-EEF856665937}" destId="{8A4DE93F-6379-4199-8BBA-532CD338A899}" srcOrd="6" destOrd="0" parTransId="{1D815A8C-47C2-4C73-B996-1CA71CCA2011}" sibTransId="{720BB491-A402-4835-B11E-22ECBB01E9EF}"/>
    <dgm:cxn modelId="{29D8570E-3C04-43B7-8BB5-5DAFC7FAE364}" type="presOf" srcId="{F2B2EA59-63D1-4399-B201-D0E5BB4081B1}" destId="{AE2EC42A-F8B2-4610-B4E6-95EF421F7146}" srcOrd="0" destOrd="0" presId="urn:microsoft.com/office/officeart/2005/8/layout/orgChart1"/>
    <dgm:cxn modelId="{A60CD70E-5792-4EE2-B8CD-86B5DDA90BBE}" type="presOf" srcId="{144277C9-0164-40F9-99AA-D202474943B2}" destId="{B39FF879-54FA-4F62-B6DF-2584847E6354}" srcOrd="0" destOrd="0" presId="urn:microsoft.com/office/officeart/2005/8/layout/orgChart1"/>
    <dgm:cxn modelId="{C91AE810-6E36-4C87-9B3A-4C69E0B7DA96}" srcId="{1AA5D25A-A8FB-4346-B24A-EEF856665937}" destId="{139CD457-4F54-48EC-A3CA-E444879A6D52}" srcOrd="2" destOrd="0" parTransId="{E634FA8E-57B7-4700-9971-0E6251100E16}" sibTransId="{4F26C2E8-C2C6-4B95-81FC-70A8BF8BDDBC}"/>
    <dgm:cxn modelId="{5A477426-FF3A-4BEA-B23F-DEBC0262FC84}" type="presOf" srcId="{9248A4AC-2B78-4D23-A81C-37C2AFBBF99B}" destId="{08DE7F6D-F069-4351-AE7B-6194F1E5E85D}" srcOrd="0" destOrd="0" presId="urn:microsoft.com/office/officeart/2005/8/layout/orgChart1"/>
    <dgm:cxn modelId="{C0F4E328-DD32-4D4E-9408-85F1B7F7734C}" type="presOf" srcId="{6D3A6698-C85B-4FC4-AFBF-55A372A0BC33}" destId="{6969F24C-6B33-49AA-861C-A12D28A895F8}" srcOrd="0" destOrd="0" presId="urn:microsoft.com/office/officeart/2005/8/layout/orgChart1"/>
    <dgm:cxn modelId="{1C7F302B-1528-4E19-9923-B8AE43DE4F9A}" type="presOf" srcId="{D81FB78D-6EDA-4ECF-AD06-2CBFCFAF8E01}" destId="{A683D983-FB02-4508-8B86-33F8C9C50F82}" srcOrd="0" destOrd="0" presId="urn:microsoft.com/office/officeart/2005/8/layout/orgChart1"/>
    <dgm:cxn modelId="{69CAF530-3961-4B94-8684-7A10C7C778C2}" type="presOf" srcId="{DECE51E6-1438-4CD9-A0FA-A27FF7644FC2}" destId="{DB6930CA-7239-4FA2-89CE-0A1783F34D2A}" srcOrd="1" destOrd="0" presId="urn:microsoft.com/office/officeart/2005/8/layout/orgChart1"/>
    <dgm:cxn modelId="{3529DA34-39D9-40C7-AC56-73FDBCBFFE64}" type="presOf" srcId="{2F196693-A2C5-4C65-806B-DBBB8B2F483D}" destId="{A341F26B-B47A-463C-A6C4-0E7B2B273E8C}" srcOrd="0" destOrd="0" presId="urn:microsoft.com/office/officeart/2005/8/layout/orgChart1"/>
    <dgm:cxn modelId="{3A06353D-E0A8-4AE7-B64B-E3C364F7AB0E}" srcId="{1AA5D25A-A8FB-4346-B24A-EEF856665937}" destId="{D81FB78D-6EDA-4ECF-AD06-2CBFCFAF8E01}" srcOrd="4" destOrd="0" parTransId="{E4FC763A-1087-41AD-9FE6-DDE8F0FCD7A6}" sibTransId="{C94EA3DC-3DDF-4174-96C7-5D0B86053FF3}"/>
    <dgm:cxn modelId="{445CA240-AD95-4180-932A-E4B53A7855B9}" type="presOf" srcId="{E368F51E-E063-4327-87E8-314A96F94B61}" destId="{AA41A6F8-887B-40D0-881B-D954A76E95C8}" srcOrd="0" destOrd="0" presId="urn:microsoft.com/office/officeart/2005/8/layout/orgChart1"/>
    <dgm:cxn modelId="{D5696E41-CF18-4CB0-8D94-DD97B7CBFC9D}" type="presOf" srcId="{E386BE14-FBE7-4A81-9526-9C4A1B83CB96}" destId="{1B54265B-C877-436A-A986-1E82027E95D0}" srcOrd="1" destOrd="0" presId="urn:microsoft.com/office/officeart/2005/8/layout/orgChart1"/>
    <dgm:cxn modelId="{2669A664-2C25-46EB-9CFF-849A468502EF}" type="presOf" srcId="{1D815A8C-47C2-4C73-B996-1CA71CCA2011}" destId="{F2FFBF1F-5DA7-48BB-A3F3-96D08B5879BB}" srcOrd="0" destOrd="0" presId="urn:microsoft.com/office/officeart/2005/8/layout/orgChart1"/>
    <dgm:cxn modelId="{A1BCB146-BE4E-4E6C-AF56-092F404E31B3}" type="presOf" srcId="{8116BF78-2847-47D8-9A9B-3CC2CC4011D7}" destId="{336A2EBE-AA82-42C1-BB4F-2DDF53CCCBF5}" srcOrd="0" destOrd="0" presId="urn:microsoft.com/office/officeart/2005/8/layout/orgChart1"/>
    <dgm:cxn modelId="{4833F675-97E5-45E1-AEB1-E469BEF0F1B3}" type="presOf" srcId="{139CD457-4F54-48EC-A3CA-E444879A6D52}" destId="{7DEAF069-63F0-4709-B896-CED0B09ADF4C}" srcOrd="0" destOrd="0" presId="urn:microsoft.com/office/officeart/2005/8/layout/orgChart1"/>
    <dgm:cxn modelId="{CB25A076-761A-4C17-B89D-5432AE2B3417}" type="presOf" srcId="{D81FB78D-6EDA-4ECF-AD06-2CBFCFAF8E01}" destId="{2FA698E9-1D39-4D66-828F-7088C60D809E}" srcOrd="1" destOrd="0" presId="urn:microsoft.com/office/officeart/2005/8/layout/orgChart1"/>
    <dgm:cxn modelId="{65462457-EB99-46C8-9117-1A12079BFECD}" type="presOf" srcId="{E634FA8E-57B7-4700-9971-0E6251100E16}" destId="{A50D6557-8FFE-4D37-9FB7-A1F3B4DEAD88}" srcOrd="0" destOrd="0" presId="urn:microsoft.com/office/officeart/2005/8/layout/orgChart1"/>
    <dgm:cxn modelId="{F5C4C777-EAAB-4955-B5B5-B0C816E87ECA}" srcId="{1AA5D25A-A8FB-4346-B24A-EEF856665937}" destId="{144277C9-0164-40F9-99AA-D202474943B2}" srcOrd="7" destOrd="0" parTransId="{B85465F7-ABD9-4E2C-9895-D36CA0E12971}" sibTransId="{564CD79C-BB0C-4FFC-972D-53E3308FA018}"/>
    <dgm:cxn modelId="{456CB178-B5A7-4EA9-878A-A646FD16651C}" srcId="{F2B2EA59-63D1-4399-B201-D0E5BB4081B1}" destId="{1520A8B0-6D56-45E4-9BD5-0522B9CB828A}" srcOrd="1" destOrd="0" parTransId="{6D3A6698-C85B-4FC4-AFBF-55A372A0BC33}" sibTransId="{B486E75D-8587-4DAB-BD27-03CC22775042}"/>
    <dgm:cxn modelId="{0BAAFA79-2340-4937-BB73-7636FFC583D6}" type="presOf" srcId="{139CD457-4F54-48EC-A3CA-E444879A6D52}" destId="{6115DEE0-1818-47A9-829B-E6D81B20512A}" srcOrd="1" destOrd="0" presId="urn:microsoft.com/office/officeart/2005/8/layout/orgChart1"/>
    <dgm:cxn modelId="{1E8A7A7D-7F6D-493D-9A51-9BF5A5579989}" type="presOf" srcId="{E4FC763A-1087-41AD-9FE6-DDE8F0FCD7A6}" destId="{9152787B-39D5-410D-AB81-4270DE5E19A9}" srcOrd="0" destOrd="0" presId="urn:microsoft.com/office/officeart/2005/8/layout/orgChart1"/>
    <dgm:cxn modelId="{D7DC707E-67AD-4587-99A8-F2C20C141C78}" type="presOf" srcId="{1520A8B0-6D56-45E4-9BD5-0522B9CB828A}" destId="{68680090-2563-4266-B36F-0CB4FEDFF6A3}" srcOrd="0" destOrd="0" presId="urn:microsoft.com/office/officeart/2005/8/layout/orgChart1"/>
    <dgm:cxn modelId="{1F73B97F-E2EE-4FE7-BAF7-4CE23E595EC6}" type="presOf" srcId="{8DA5F85C-C8F2-40F3-BEFE-5FBAEDA7A3D5}" destId="{769F8248-0010-425C-94F5-E22CF2913B73}" srcOrd="0" destOrd="0" presId="urn:microsoft.com/office/officeart/2005/8/layout/orgChart1"/>
    <dgm:cxn modelId="{43B0E680-932D-41DC-8048-DD7E91FB8950}" type="presOf" srcId="{29DC1D7D-33DC-4BFB-A893-EE1C0447503D}" destId="{E2E78D16-47D1-41B6-9867-1C211741BD35}" srcOrd="0" destOrd="0" presId="urn:microsoft.com/office/officeart/2005/8/layout/orgChart1"/>
    <dgm:cxn modelId="{2BDE3D83-A3AC-4A47-BEC0-D0BEFF9C1BA1}" srcId="{F2B2EA59-63D1-4399-B201-D0E5BB4081B1}" destId="{E386BE14-FBE7-4A81-9526-9C4A1B83CB96}" srcOrd="2" destOrd="0" parTransId="{9248A4AC-2B78-4D23-A81C-37C2AFBBF99B}" sibTransId="{48418D99-DE71-4055-B754-85232024D2C9}"/>
    <dgm:cxn modelId="{0FDA5485-7FB9-40A9-A058-7A29F44BFC37}" type="presOf" srcId="{1AA5D25A-A8FB-4346-B24A-EEF856665937}" destId="{34DB2D17-1D85-4346-B22E-2BB4DEACA7FC}" srcOrd="0" destOrd="0" presId="urn:microsoft.com/office/officeart/2005/8/layout/orgChart1"/>
    <dgm:cxn modelId="{CFE4F386-FEB3-48EC-8ACA-B48D12B9BC5B}" type="presOf" srcId="{1520A8B0-6D56-45E4-9BD5-0522B9CB828A}" destId="{2AC7BF22-3340-49AC-9CE8-4539AF56397D}" srcOrd="1" destOrd="0" presId="urn:microsoft.com/office/officeart/2005/8/layout/orgChart1"/>
    <dgm:cxn modelId="{01421E8B-779B-4090-A3B6-F02B5BF05006}" type="presOf" srcId="{181D8B28-AFFE-4DCC-AB89-D591098DC415}" destId="{FF9AEF92-9E1C-41BA-8352-0AEBA78D2590}" srcOrd="1" destOrd="0" presId="urn:microsoft.com/office/officeart/2005/8/layout/orgChart1"/>
    <dgm:cxn modelId="{5981B98C-031C-4A5D-8894-6297AE636503}" srcId="{1AA5D25A-A8FB-4346-B24A-EEF856665937}" destId="{DECE51E6-1438-4CD9-A0FA-A27FF7644FC2}" srcOrd="5" destOrd="0" parTransId="{8DA5F85C-C8F2-40F3-BEFE-5FBAEDA7A3D5}" sibTransId="{A28753B5-958A-4A55-B0C2-236B32426F5A}"/>
    <dgm:cxn modelId="{4C87EF90-81C7-4B86-92B1-B1D1E87A1C82}" type="presOf" srcId="{F2B2EA59-63D1-4399-B201-D0E5BB4081B1}" destId="{66301A30-9507-4343-A673-325C234911E5}" srcOrd="1" destOrd="0" presId="urn:microsoft.com/office/officeart/2005/8/layout/orgChart1"/>
    <dgm:cxn modelId="{C54C68A5-9D28-4835-AF01-E8E0FD198321}" type="presOf" srcId="{A0BE723B-D0FB-47C0-8FA7-E1BCCF5423A3}" destId="{FC0CCFE2-42FB-4841-8528-6EEC0EFD585E}" srcOrd="0" destOrd="0" presId="urn:microsoft.com/office/officeart/2005/8/layout/orgChart1"/>
    <dgm:cxn modelId="{550127AA-4A22-4EDA-B983-AB634C418A47}" type="presOf" srcId="{E3493386-14C7-416A-A26C-A4672F44B928}" destId="{98C9B6D9-452C-486C-821D-2D4F198A698D}" srcOrd="0" destOrd="0" presId="urn:microsoft.com/office/officeart/2005/8/layout/orgChart1"/>
    <dgm:cxn modelId="{878966AB-F4A4-41B3-8C76-42D8032E26E9}" srcId="{1AA5D25A-A8FB-4346-B24A-EEF856665937}" destId="{F2B2EA59-63D1-4399-B201-D0E5BB4081B1}" srcOrd="0" destOrd="0" parTransId="{2F196693-A2C5-4C65-806B-DBBB8B2F483D}" sibTransId="{9C5E4C2A-1741-4A42-9FE3-E7C6E73DD6D0}"/>
    <dgm:cxn modelId="{B7694ABF-9504-4842-A463-A3881C5DD76E}" type="presOf" srcId="{E386BE14-FBE7-4A81-9526-9C4A1B83CB96}" destId="{542DA70B-4204-4E4A-BC6F-6AFF63827382}" srcOrd="0" destOrd="0" presId="urn:microsoft.com/office/officeart/2005/8/layout/orgChart1"/>
    <dgm:cxn modelId="{0583E7C2-83AD-4FF2-9893-2276C5EBFC39}" type="presOf" srcId="{1AA5D25A-A8FB-4346-B24A-EEF856665937}" destId="{0AD50F86-5561-43B5-8523-DBFD420E61C5}" srcOrd="1" destOrd="0" presId="urn:microsoft.com/office/officeart/2005/8/layout/orgChart1"/>
    <dgm:cxn modelId="{17F943C6-D0C2-4F29-A7EF-9AF1DA79A139}" srcId="{F2B2EA59-63D1-4399-B201-D0E5BB4081B1}" destId="{E368F51E-E063-4327-87E8-314A96F94B61}" srcOrd="0" destOrd="0" parTransId="{50D09F0E-BE3C-4B8B-802C-0B73D41BD0B5}" sibTransId="{F3E12F9A-2805-4908-85DA-D91BA8076670}"/>
    <dgm:cxn modelId="{A01D2ECD-6261-465D-9C5D-0C55A94330BB}" srcId="{29DC1D7D-33DC-4BFB-A893-EE1C0447503D}" destId="{1AA5D25A-A8FB-4346-B24A-EEF856665937}" srcOrd="0" destOrd="0" parTransId="{CE5904F5-D6DA-48CE-8A93-33126E4A4D9A}" sibTransId="{66FF777E-577A-41B3-B156-E2A956F55BCC}"/>
    <dgm:cxn modelId="{094599D3-1BA8-4F7D-8B21-8F1E39CFD0F4}" type="presOf" srcId="{181D8B28-AFFE-4DCC-AB89-D591098DC415}" destId="{4F65DE05-4EFE-49AA-81AF-BA58D343DC90}" srcOrd="0" destOrd="0" presId="urn:microsoft.com/office/officeart/2005/8/layout/orgChart1"/>
    <dgm:cxn modelId="{ADB84FD4-7725-4BC5-BD86-61CC71362014}" type="presOf" srcId="{144277C9-0164-40F9-99AA-D202474943B2}" destId="{7B93A973-881D-4363-8DDB-8470108FBA41}" srcOrd="1" destOrd="0" presId="urn:microsoft.com/office/officeart/2005/8/layout/orgChart1"/>
    <dgm:cxn modelId="{CCE541D5-E04F-4371-922B-37998FB7783D}" type="presOf" srcId="{50D09F0E-BE3C-4B8B-802C-0B73D41BD0B5}" destId="{1BB2168B-F9AB-40D3-AC70-27CAAFF61875}" srcOrd="0" destOrd="0" presId="urn:microsoft.com/office/officeart/2005/8/layout/orgChart1"/>
    <dgm:cxn modelId="{F02410E0-EF7A-40E7-894A-F49819AB69B6}" type="presOf" srcId="{B85465F7-ABD9-4E2C-9895-D36CA0E12971}" destId="{839EB31D-10D9-43CF-B8DA-61DACE1F37D8}" srcOrd="0" destOrd="0" presId="urn:microsoft.com/office/officeart/2005/8/layout/orgChart1"/>
    <dgm:cxn modelId="{4F0367E2-F2F0-4727-BFE2-DF4754AF57ED}" srcId="{1AA5D25A-A8FB-4346-B24A-EEF856665937}" destId="{181D8B28-AFFE-4DCC-AB89-D591098DC415}" srcOrd="3" destOrd="0" parTransId="{A0BE723B-D0FB-47C0-8FA7-E1BCCF5423A3}" sibTransId="{CEE14BBB-771E-494C-9C5C-8F9149A639FE}"/>
    <dgm:cxn modelId="{EFBC05E9-8E80-49F1-B4C2-457CF34DF546}" type="presOf" srcId="{DECE51E6-1438-4CD9-A0FA-A27FF7644FC2}" destId="{21F5A7C1-A4D6-4CE0-AABF-4668C7C7F9FF}" srcOrd="0" destOrd="0" presId="urn:microsoft.com/office/officeart/2005/8/layout/orgChart1"/>
    <dgm:cxn modelId="{F8518FEB-6E28-4410-B76B-4960E4129135}" srcId="{1AA5D25A-A8FB-4346-B24A-EEF856665937}" destId="{E3493386-14C7-416A-A26C-A4672F44B928}" srcOrd="1" destOrd="0" parTransId="{8116BF78-2847-47D8-9A9B-3CC2CC4011D7}" sibTransId="{93652D04-7FB8-4FAA-AD2A-38BD110EC4CD}"/>
    <dgm:cxn modelId="{6F2FC9FD-AD2C-44FE-B86F-CEF5F0FAFC15}" type="presOf" srcId="{E3493386-14C7-416A-A26C-A4672F44B928}" destId="{45A3E592-6349-4713-B23A-77A57BC9B181}" srcOrd="1" destOrd="0" presId="urn:microsoft.com/office/officeart/2005/8/layout/orgChart1"/>
    <dgm:cxn modelId="{FE261E2D-3677-48C2-93A0-BCC4AE0BA2CA}" type="presParOf" srcId="{E2E78D16-47D1-41B6-9867-1C211741BD35}" destId="{01C58592-09E3-4795-B342-30171069B175}" srcOrd="0" destOrd="0" presId="urn:microsoft.com/office/officeart/2005/8/layout/orgChart1"/>
    <dgm:cxn modelId="{E14DB9A3-E705-4DDE-9882-BC04D6C27044}" type="presParOf" srcId="{01C58592-09E3-4795-B342-30171069B175}" destId="{BA1ECF1E-BA2D-4F63-B294-349FE804E1B5}" srcOrd="0" destOrd="0" presId="urn:microsoft.com/office/officeart/2005/8/layout/orgChart1"/>
    <dgm:cxn modelId="{E20D97DA-38D0-4418-BE2C-939EFB4FCE8C}" type="presParOf" srcId="{BA1ECF1E-BA2D-4F63-B294-349FE804E1B5}" destId="{34DB2D17-1D85-4346-B22E-2BB4DEACA7FC}" srcOrd="0" destOrd="0" presId="urn:microsoft.com/office/officeart/2005/8/layout/orgChart1"/>
    <dgm:cxn modelId="{9667B651-6AE7-4D46-912F-D8E1045D1CA6}" type="presParOf" srcId="{BA1ECF1E-BA2D-4F63-B294-349FE804E1B5}" destId="{0AD50F86-5561-43B5-8523-DBFD420E61C5}" srcOrd="1" destOrd="0" presId="urn:microsoft.com/office/officeart/2005/8/layout/orgChart1"/>
    <dgm:cxn modelId="{D452E1B1-1914-4AD3-A177-104C2ABA2A25}" type="presParOf" srcId="{01C58592-09E3-4795-B342-30171069B175}" destId="{C000AC48-36A5-4EB6-9E33-D6EDD93C644A}" srcOrd="1" destOrd="0" presId="urn:microsoft.com/office/officeart/2005/8/layout/orgChart1"/>
    <dgm:cxn modelId="{274449CC-A56C-4E69-A66F-B65994DD3F14}" type="presParOf" srcId="{C000AC48-36A5-4EB6-9E33-D6EDD93C644A}" destId="{A341F26B-B47A-463C-A6C4-0E7B2B273E8C}" srcOrd="0" destOrd="0" presId="urn:microsoft.com/office/officeart/2005/8/layout/orgChart1"/>
    <dgm:cxn modelId="{8FBDF1F9-B548-41C7-9C04-10BE74D3F404}" type="presParOf" srcId="{C000AC48-36A5-4EB6-9E33-D6EDD93C644A}" destId="{ABADB9B1-DEA2-47E6-A0EE-9D07C06310B9}" srcOrd="1" destOrd="0" presId="urn:microsoft.com/office/officeart/2005/8/layout/orgChart1"/>
    <dgm:cxn modelId="{9F527496-B3E3-4F33-8DD1-C5387D205076}" type="presParOf" srcId="{ABADB9B1-DEA2-47E6-A0EE-9D07C06310B9}" destId="{71AB87E6-B09A-44FE-813D-6868A1D6CEEA}" srcOrd="0" destOrd="0" presId="urn:microsoft.com/office/officeart/2005/8/layout/orgChart1"/>
    <dgm:cxn modelId="{AD9D1594-8EFF-4070-8A5F-DB283D48FB98}" type="presParOf" srcId="{71AB87E6-B09A-44FE-813D-6868A1D6CEEA}" destId="{AE2EC42A-F8B2-4610-B4E6-95EF421F7146}" srcOrd="0" destOrd="0" presId="urn:microsoft.com/office/officeart/2005/8/layout/orgChart1"/>
    <dgm:cxn modelId="{00535D4F-21EC-4ED0-B5E7-9648A7C73B68}" type="presParOf" srcId="{71AB87E6-B09A-44FE-813D-6868A1D6CEEA}" destId="{66301A30-9507-4343-A673-325C234911E5}" srcOrd="1" destOrd="0" presId="urn:microsoft.com/office/officeart/2005/8/layout/orgChart1"/>
    <dgm:cxn modelId="{4BC00B53-ABE7-4CFC-AF93-8D00FFAB1322}" type="presParOf" srcId="{ABADB9B1-DEA2-47E6-A0EE-9D07C06310B9}" destId="{0921E51E-D4BD-4DF5-AE98-8963D54CD1A0}" srcOrd="1" destOrd="0" presId="urn:microsoft.com/office/officeart/2005/8/layout/orgChart1"/>
    <dgm:cxn modelId="{5E62E0CC-82CF-43FF-A10B-B4003A34F592}" type="presParOf" srcId="{0921E51E-D4BD-4DF5-AE98-8963D54CD1A0}" destId="{1BB2168B-F9AB-40D3-AC70-27CAAFF61875}" srcOrd="0" destOrd="0" presId="urn:microsoft.com/office/officeart/2005/8/layout/orgChart1"/>
    <dgm:cxn modelId="{72E249B5-87D9-41FF-A934-DEC7BACD7ED6}" type="presParOf" srcId="{0921E51E-D4BD-4DF5-AE98-8963D54CD1A0}" destId="{ACE834DB-F0E6-4E06-B220-E393015BEA8B}" srcOrd="1" destOrd="0" presId="urn:microsoft.com/office/officeart/2005/8/layout/orgChart1"/>
    <dgm:cxn modelId="{C099F4B9-A130-4B35-89D4-077F208AB7E1}" type="presParOf" srcId="{ACE834DB-F0E6-4E06-B220-E393015BEA8B}" destId="{3913E630-0B92-4F98-B843-B59DD8FAA517}" srcOrd="0" destOrd="0" presId="urn:microsoft.com/office/officeart/2005/8/layout/orgChart1"/>
    <dgm:cxn modelId="{546A4AA4-C5F6-458A-ABDE-6D239496A17D}" type="presParOf" srcId="{3913E630-0B92-4F98-B843-B59DD8FAA517}" destId="{AA41A6F8-887B-40D0-881B-D954A76E95C8}" srcOrd="0" destOrd="0" presId="urn:microsoft.com/office/officeart/2005/8/layout/orgChart1"/>
    <dgm:cxn modelId="{0DC3AD4F-0D2F-41C8-933F-850C65CC414F}" type="presParOf" srcId="{3913E630-0B92-4F98-B843-B59DD8FAA517}" destId="{050872A9-CF52-4AEF-9785-7A53A9172D41}" srcOrd="1" destOrd="0" presId="urn:microsoft.com/office/officeart/2005/8/layout/orgChart1"/>
    <dgm:cxn modelId="{DD6C9423-C3C0-470B-8E8F-D7FE37A50114}" type="presParOf" srcId="{ACE834DB-F0E6-4E06-B220-E393015BEA8B}" destId="{92EAB9E4-144E-46FD-8519-67A8F63468EE}" srcOrd="1" destOrd="0" presId="urn:microsoft.com/office/officeart/2005/8/layout/orgChart1"/>
    <dgm:cxn modelId="{EF42BE4B-5DD9-4E38-BB67-45C3FED12478}" type="presParOf" srcId="{ACE834DB-F0E6-4E06-B220-E393015BEA8B}" destId="{CC3D7C52-C415-4360-8471-E7580363C0EE}" srcOrd="2" destOrd="0" presId="urn:microsoft.com/office/officeart/2005/8/layout/orgChart1"/>
    <dgm:cxn modelId="{0C87C5C7-AE75-4AF5-86FD-DE5B9A5BEF98}" type="presParOf" srcId="{0921E51E-D4BD-4DF5-AE98-8963D54CD1A0}" destId="{6969F24C-6B33-49AA-861C-A12D28A895F8}" srcOrd="2" destOrd="0" presId="urn:microsoft.com/office/officeart/2005/8/layout/orgChart1"/>
    <dgm:cxn modelId="{708D7AB5-C521-4567-991F-4923D74FB0D1}" type="presParOf" srcId="{0921E51E-D4BD-4DF5-AE98-8963D54CD1A0}" destId="{63B4E131-BF42-449E-A416-9196FF958A9E}" srcOrd="3" destOrd="0" presId="urn:microsoft.com/office/officeart/2005/8/layout/orgChart1"/>
    <dgm:cxn modelId="{45AE7151-FB49-483C-94FD-B0165D5D3348}" type="presParOf" srcId="{63B4E131-BF42-449E-A416-9196FF958A9E}" destId="{96736B5C-ADFF-49DD-A8AC-D4D64F5BB7C2}" srcOrd="0" destOrd="0" presId="urn:microsoft.com/office/officeart/2005/8/layout/orgChart1"/>
    <dgm:cxn modelId="{4C801870-0355-4A63-9FB3-FEE85C74C915}" type="presParOf" srcId="{96736B5C-ADFF-49DD-A8AC-D4D64F5BB7C2}" destId="{68680090-2563-4266-B36F-0CB4FEDFF6A3}" srcOrd="0" destOrd="0" presId="urn:microsoft.com/office/officeart/2005/8/layout/orgChart1"/>
    <dgm:cxn modelId="{65C4282D-F26B-4695-88E3-E7330BA0CB65}" type="presParOf" srcId="{96736B5C-ADFF-49DD-A8AC-D4D64F5BB7C2}" destId="{2AC7BF22-3340-49AC-9CE8-4539AF56397D}" srcOrd="1" destOrd="0" presId="urn:microsoft.com/office/officeart/2005/8/layout/orgChart1"/>
    <dgm:cxn modelId="{4F3C6E5D-5A31-472A-9653-E9FB84F4F326}" type="presParOf" srcId="{63B4E131-BF42-449E-A416-9196FF958A9E}" destId="{AD7C348A-8A46-4449-AD9D-14B7246BE587}" srcOrd="1" destOrd="0" presId="urn:microsoft.com/office/officeart/2005/8/layout/orgChart1"/>
    <dgm:cxn modelId="{DBEB55A8-5913-466D-B3C9-8909A41D902B}" type="presParOf" srcId="{63B4E131-BF42-449E-A416-9196FF958A9E}" destId="{9503D081-164D-42EE-ACC3-2B7384F37237}" srcOrd="2" destOrd="0" presId="urn:microsoft.com/office/officeart/2005/8/layout/orgChart1"/>
    <dgm:cxn modelId="{49C18FDD-8B96-4D01-9BD2-FBBB84D3DA0E}" type="presParOf" srcId="{0921E51E-D4BD-4DF5-AE98-8963D54CD1A0}" destId="{08DE7F6D-F069-4351-AE7B-6194F1E5E85D}" srcOrd="4" destOrd="0" presId="urn:microsoft.com/office/officeart/2005/8/layout/orgChart1"/>
    <dgm:cxn modelId="{437EEA1F-75C3-4A05-A86B-29B97BEB208D}" type="presParOf" srcId="{0921E51E-D4BD-4DF5-AE98-8963D54CD1A0}" destId="{27F5A5CD-2B5E-42C0-BE95-2959F0296288}" srcOrd="5" destOrd="0" presId="urn:microsoft.com/office/officeart/2005/8/layout/orgChart1"/>
    <dgm:cxn modelId="{E93FB0B6-99EA-42D0-950B-F0BCD0DAE491}" type="presParOf" srcId="{27F5A5CD-2B5E-42C0-BE95-2959F0296288}" destId="{86A701BE-8EE2-4A1D-8D46-4C78879F02B3}" srcOrd="0" destOrd="0" presId="urn:microsoft.com/office/officeart/2005/8/layout/orgChart1"/>
    <dgm:cxn modelId="{B652382E-C9C4-477D-8691-D0D32B76C07B}" type="presParOf" srcId="{86A701BE-8EE2-4A1D-8D46-4C78879F02B3}" destId="{542DA70B-4204-4E4A-BC6F-6AFF63827382}" srcOrd="0" destOrd="0" presId="urn:microsoft.com/office/officeart/2005/8/layout/orgChart1"/>
    <dgm:cxn modelId="{5140D458-C3DF-47EC-9EFB-91788BB8C419}" type="presParOf" srcId="{86A701BE-8EE2-4A1D-8D46-4C78879F02B3}" destId="{1B54265B-C877-436A-A986-1E82027E95D0}" srcOrd="1" destOrd="0" presId="urn:microsoft.com/office/officeart/2005/8/layout/orgChart1"/>
    <dgm:cxn modelId="{0505F907-16F8-42C7-A1E1-4A8758114B2A}" type="presParOf" srcId="{27F5A5CD-2B5E-42C0-BE95-2959F0296288}" destId="{3BA6ECEB-0E27-4661-A07A-6CF0787AA7BC}" srcOrd="1" destOrd="0" presId="urn:microsoft.com/office/officeart/2005/8/layout/orgChart1"/>
    <dgm:cxn modelId="{FDB235D4-4828-488B-9FF4-FC404647F86C}" type="presParOf" srcId="{27F5A5CD-2B5E-42C0-BE95-2959F0296288}" destId="{3D554891-0EB5-44CC-91FD-A3ECD91B8039}" srcOrd="2" destOrd="0" presId="urn:microsoft.com/office/officeart/2005/8/layout/orgChart1"/>
    <dgm:cxn modelId="{41104D4E-3A47-4181-8D00-497397A03F12}" type="presParOf" srcId="{ABADB9B1-DEA2-47E6-A0EE-9D07C06310B9}" destId="{E77289AC-B5B7-401C-8B00-5E7347EAC29C}" srcOrd="2" destOrd="0" presId="urn:microsoft.com/office/officeart/2005/8/layout/orgChart1"/>
    <dgm:cxn modelId="{BC288514-AA34-45CC-A154-5B54E4E62852}" type="presParOf" srcId="{C000AC48-36A5-4EB6-9E33-D6EDD93C644A}" destId="{336A2EBE-AA82-42C1-BB4F-2DDF53CCCBF5}" srcOrd="2" destOrd="0" presId="urn:microsoft.com/office/officeart/2005/8/layout/orgChart1"/>
    <dgm:cxn modelId="{95AE866E-574F-452A-AB84-A478B6906731}" type="presParOf" srcId="{C000AC48-36A5-4EB6-9E33-D6EDD93C644A}" destId="{5321FA2C-F748-4641-820F-021E3C4416EE}" srcOrd="3" destOrd="0" presId="urn:microsoft.com/office/officeart/2005/8/layout/orgChart1"/>
    <dgm:cxn modelId="{F633F558-F3CC-4170-9BDA-053CEFFEF61A}" type="presParOf" srcId="{5321FA2C-F748-4641-820F-021E3C4416EE}" destId="{F5700A5A-B0D1-4A36-999C-4D08226874AC}" srcOrd="0" destOrd="0" presId="urn:microsoft.com/office/officeart/2005/8/layout/orgChart1"/>
    <dgm:cxn modelId="{CB2125D9-2AB6-49F5-B335-26575BB818FE}" type="presParOf" srcId="{F5700A5A-B0D1-4A36-999C-4D08226874AC}" destId="{98C9B6D9-452C-486C-821D-2D4F198A698D}" srcOrd="0" destOrd="0" presId="urn:microsoft.com/office/officeart/2005/8/layout/orgChart1"/>
    <dgm:cxn modelId="{FE47CAC1-4F36-4F5E-8684-FFAE6CBB3B5B}" type="presParOf" srcId="{F5700A5A-B0D1-4A36-999C-4D08226874AC}" destId="{45A3E592-6349-4713-B23A-77A57BC9B181}" srcOrd="1" destOrd="0" presId="urn:microsoft.com/office/officeart/2005/8/layout/orgChart1"/>
    <dgm:cxn modelId="{88E481BA-9680-4089-AE65-C2BA862C6296}" type="presParOf" srcId="{5321FA2C-F748-4641-820F-021E3C4416EE}" destId="{19BF50BD-2DB5-4D17-BF3F-CE1E79DDFAAB}" srcOrd="1" destOrd="0" presId="urn:microsoft.com/office/officeart/2005/8/layout/orgChart1"/>
    <dgm:cxn modelId="{5561AF2B-8AE0-4A0E-9C74-0D10E0B74155}" type="presParOf" srcId="{5321FA2C-F748-4641-820F-021E3C4416EE}" destId="{DABDE081-0B31-48F6-8C31-6EA71D2E72CC}" srcOrd="2" destOrd="0" presId="urn:microsoft.com/office/officeart/2005/8/layout/orgChart1"/>
    <dgm:cxn modelId="{CDD000C0-41CC-415C-AB01-9210CED47A06}" type="presParOf" srcId="{C000AC48-36A5-4EB6-9E33-D6EDD93C644A}" destId="{A50D6557-8FFE-4D37-9FB7-A1F3B4DEAD88}" srcOrd="4" destOrd="0" presId="urn:microsoft.com/office/officeart/2005/8/layout/orgChart1"/>
    <dgm:cxn modelId="{CC249CFE-F488-4F3A-B700-77A14E3F33A2}" type="presParOf" srcId="{C000AC48-36A5-4EB6-9E33-D6EDD93C644A}" destId="{D376D605-93A1-4E76-8A88-B1DF0B4096A0}" srcOrd="5" destOrd="0" presId="urn:microsoft.com/office/officeart/2005/8/layout/orgChart1"/>
    <dgm:cxn modelId="{D9F92AE8-8C8A-4DDC-A878-65AA73175AEA}" type="presParOf" srcId="{D376D605-93A1-4E76-8A88-B1DF0B4096A0}" destId="{ED16831E-18C2-4919-931D-8AEEAC1362AE}" srcOrd="0" destOrd="0" presId="urn:microsoft.com/office/officeart/2005/8/layout/orgChart1"/>
    <dgm:cxn modelId="{A90709C1-EFFD-4D8B-AE14-9E259B8F4B17}" type="presParOf" srcId="{ED16831E-18C2-4919-931D-8AEEAC1362AE}" destId="{7DEAF069-63F0-4709-B896-CED0B09ADF4C}" srcOrd="0" destOrd="0" presId="urn:microsoft.com/office/officeart/2005/8/layout/orgChart1"/>
    <dgm:cxn modelId="{E75A62E7-5183-46A7-860F-299C60DB6B2E}" type="presParOf" srcId="{ED16831E-18C2-4919-931D-8AEEAC1362AE}" destId="{6115DEE0-1818-47A9-829B-E6D81B20512A}" srcOrd="1" destOrd="0" presId="urn:microsoft.com/office/officeart/2005/8/layout/orgChart1"/>
    <dgm:cxn modelId="{0FDBB220-68E2-473D-A6A6-7CD574965691}" type="presParOf" srcId="{D376D605-93A1-4E76-8A88-B1DF0B4096A0}" destId="{000F7D4C-6BAC-47C5-87C5-5964E4C7ED7C}" srcOrd="1" destOrd="0" presId="urn:microsoft.com/office/officeart/2005/8/layout/orgChart1"/>
    <dgm:cxn modelId="{9448CE02-523E-43A2-A968-1F8D100D0172}" type="presParOf" srcId="{D376D605-93A1-4E76-8A88-B1DF0B4096A0}" destId="{11D2E386-EE3F-49B3-B243-DF26ADFAE0F1}" srcOrd="2" destOrd="0" presId="urn:microsoft.com/office/officeart/2005/8/layout/orgChart1"/>
    <dgm:cxn modelId="{515CE3DF-C565-475F-B008-AD9D3CA6903F}" type="presParOf" srcId="{C000AC48-36A5-4EB6-9E33-D6EDD93C644A}" destId="{FC0CCFE2-42FB-4841-8528-6EEC0EFD585E}" srcOrd="6" destOrd="0" presId="urn:microsoft.com/office/officeart/2005/8/layout/orgChart1"/>
    <dgm:cxn modelId="{CB3C877C-25A3-44C9-B4E5-DAD947E2BC78}" type="presParOf" srcId="{C000AC48-36A5-4EB6-9E33-D6EDD93C644A}" destId="{E358CC6C-4F91-45A3-9AA5-5CDFE9BC2C48}" srcOrd="7" destOrd="0" presId="urn:microsoft.com/office/officeart/2005/8/layout/orgChart1"/>
    <dgm:cxn modelId="{A79618F4-9587-4B4E-901C-205CD48817B2}" type="presParOf" srcId="{E358CC6C-4F91-45A3-9AA5-5CDFE9BC2C48}" destId="{4A9B4DE3-36DB-4BD7-B5C6-EFA70D1BE4BE}" srcOrd="0" destOrd="0" presId="urn:microsoft.com/office/officeart/2005/8/layout/orgChart1"/>
    <dgm:cxn modelId="{6F9E5F9B-05AD-466E-8F93-EB1B93821653}" type="presParOf" srcId="{4A9B4DE3-36DB-4BD7-B5C6-EFA70D1BE4BE}" destId="{4F65DE05-4EFE-49AA-81AF-BA58D343DC90}" srcOrd="0" destOrd="0" presId="urn:microsoft.com/office/officeart/2005/8/layout/orgChart1"/>
    <dgm:cxn modelId="{CB2BAC0B-EB79-4E88-BC78-EDBE4805F9D4}" type="presParOf" srcId="{4A9B4DE3-36DB-4BD7-B5C6-EFA70D1BE4BE}" destId="{FF9AEF92-9E1C-41BA-8352-0AEBA78D2590}" srcOrd="1" destOrd="0" presId="urn:microsoft.com/office/officeart/2005/8/layout/orgChart1"/>
    <dgm:cxn modelId="{11101AFA-F313-45E0-A8E8-EEEE683B00CB}" type="presParOf" srcId="{E358CC6C-4F91-45A3-9AA5-5CDFE9BC2C48}" destId="{3FF55370-468B-4C38-B43B-8369B69EF259}" srcOrd="1" destOrd="0" presId="urn:microsoft.com/office/officeart/2005/8/layout/orgChart1"/>
    <dgm:cxn modelId="{66980114-CF28-4069-B997-F3D77050D8E1}" type="presParOf" srcId="{E358CC6C-4F91-45A3-9AA5-5CDFE9BC2C48}" destId="{B66C6E70-0F80-4AC3-8AA0-60792FCE13F9}" srcOrd="2" destOrd="0" presId="urn:microsoft.com/office/officeart/2005/8/layout/orgChart1"/>
    <dgm:cxn modelId="{DA65F864-0797-406E-82F7-454C54FDC459}" type="presParOf" srcId="{C000AC48-36A5-4EB6-9E33-D6EDD93C644A}" destId="{9152787B-39D5-410D-AB81-4270DE5E19A9}" srcOrd="8" destOrd="0" presId="urn:microsoft.com/office/officeart/2005/8/layout/orgChart1"/>
    <dgm:cxn modelId="{15F2C275-77DD-494C-B93F-9789655ED084}" type="presParOf" srcId="{C000AC48-36A5-4EB6-9E33-D6EDD93C644A}" destId="{5F37BEB4-88E1-4263-BCC2-92584A0E7BB8}" srcOrd="9" destOrd="0" presId="urn:microsoft.com/office/officeart/2005/8/layout/orgChart1"/>
    <dgm:cxn modelId="{A50E3D64-9D3D-4934-83DE-E810811960DE}" type="presParOf" srcId="{5F37BEB4-88E1-4263-BCC2-92584A0E7BB8}" destId="{F215EA56-6C8A-49CA-8EEA-0A502101700F}" srcOrd="0" destOrd="0" presId="urn:microsoft.com/office/officeart/2005/8/layout/orgChart1"/>
    <dgm:cxn modelId="{A9D36534-8A40-4A8D-8C20-F7D150A17B2F}" type="presParOf" srcId="{F215EA56-6C8A-49CA-8EEA-0A502101700F}" destId="{A683D983-FB02-4508-8B86-33F8C9C50F82}" srcOrd="0" destOrd="0" presId="urn:microsoft.com/office/officeart/2005/8/layout/orgChart1"/>
    <dgm:cxn modelId="{8AC246F4-6013-4D51-9214-0529C6979526}" type="presParOf" srcId="{F215EA56-6C8A-49CA-8EEA-0A502101700F}" destId="{2FA698E9-1D39-4D66-828F-7088C60D809E}" srcOrd="1" destOrd="0" presId="urn:microsoft.com/office/officeart/2005/8/layout/orgChart1"/>
    <dgm:cxn modelId="{CDC9DD2B-1CE3-4BC1-93B3-409F988C90FF}" type="presParOf" srcId="{5F37BEB4-88E1-4263-BCC2-92584A0E7BB8}" destId="{E59421F4-DC3C-4818-B026-A876197079C1}" srcOrd="1" destOrd="0" presId="urn:microsoft.com/office/officeart/2005/8/layout/orgChart1"/>
    <dgm:cxn modelId="{6212E4A0-DA6D-4D91-9556-BC913FC1D7CE}" type="presParOf" srcId="{5F37BEB4-88E1-4263-BCC2-92584A0E7BB8}" destId="{4C4D1279-8C97-467D-8F8C-34E5BF47804E}" srcOrd="2" destOrd="0" presId="urn:microsoft.com/office/officeart/2005/8/layout/orgChart1"/>
    <dgm:cxn modelId="{20F7E98D-16FF-410D-8E3D-B56175E98F1D}" type="presParOf" srcId="{C000AC48-36A5-4EB6-9E33-D6EDD93C644A}" destId="{769F8248-0010-425C-94F5-E22CF2913B73}" srcOrd="10" destOrd="0" presId="urn:microsoft.com/office/officeart/2005/8/layout/orgChart1"/>
    <dgm:cxn modelId="{2D412C36-60CF-44FE-A46C-8A832C1C6943}" type="presParOf" srcId="{C000AC48-36A5-4EB6-9E33-D6EDD93C644A}" destId="{F8853314-16EE-49AB-8B7E-6F993A0633EA}" srcOrd="11" destOrd="0" presId="urn:microsoft.com/office/officeart/2005/8/layout/orgChart1"/>
    <dgm:cxn modelId="{59BFA893-1C45-467A-A8E9-0551B952822F}" type="presParOf" srcId="{F8853314-16EE-49AB-8B7E-6F993A0633EA}" destId="{A7F4F5C7-F8F9-4FC3-A1AD-356C4D81BF17}" srcOrd="0" destOrd="0" presId="urn:microsoft.com/office/officeart/2005/8/layout/orgChart1"/>
    <dgm:cxn modelId="{A5C5D6CE-2508-4815-9D80-F0B51A5C38CE}" type="presParOf" srcId="{A7F4F5C7-F8F9-4FC3-A1AD-356C4D81BF17}" destId="{21F5A7C1-A4D6-4CE0-AABF-4668C7C7F9FF}" srcOrd="0" destOrd="0" presId="urn:microsoft.com/office/officeart/2005/8/layout/orgChart1"/>
    <dgm:cxn modelId="{A8D107D9-1B21-4002-8F2E-6D3E043EE130}" type="presParOf" srcId="{A7F4F5C7-F8F9-4FC3-A1AD-356C4D81BF17}" destId="{DB6930CA-7239-4FA2-89CE-0A1783F34D2A}" srcOrd="1" destOrd="0" presId="urn:microsoft.com/office/officeart/2005/8/layout/orgChart1"/>
    <dgm:cxn modelId="{C6F7E6AE-B78D-4528-82BD-1E925B5AF835}" type="presParOf" srcId="{F8853314-16EE-49AB-8B7E-6F993A0633EA}" destId="{91F48BE5-69DB-4113-B029-9567516289E6}" srcOrd="1" destOrd="0" presId="urn:microsoft.com/office/officeart/2005/8/layout/orgChart1"/>
    <dgm:cxn modelId="{4C67188F-E965-4C8F-A133-2DB50C54B285}" type="presParOf" srcId="{F8853314-16EE-49AB-8B7E-6F993A0633EA}" destId="{9D9796DE-3A39-4DD2-85D1-C12175596B25}" srcOrd="2" destOrd="0" presId="urn:microsoft.com/office/officeart/2005/8/layout/orgChart1"/>
    <dgm:cxn modelId="{01490588-2272-4BEB-BA6C-FC8DDEAA0DE1}" type="presParOf" srcId="{C000AC48-36A5-4EB6-9E33-D6EDD93C644A}" destId="{F2FFBF1F-5DA7-48BB-A3F3-96D08B5879BB}" srcOrd="12" destOrd="0" presId="urn:microsoft.com/office/officeart/2005/8/layout/orgChart1"/>
    <dgm:cxn modelId="{E8907DAC-01AA-4716-9E5A-C3DFB25BFDFD}" type="presParOf" srcId="{C000AC48-36A5-4EB6-9E33-D6EDD93C644A}" destId="{0D1A7144-2127-4610-A923-26196A753157}" srcOrd="13" destOrd="0" presId="urn:microsoft.com/office/officeart/2005/8/layout/orgChart1"/>
    <dgm:cxn modelId="{D89D185F-55CE-4C30-BEF9-F005B401575D}" type="presParOf" srcId="{0D1A7144-2127-4610-A923-26196A753157}" destId="{660A74E9-2A52-4A35-9F7A-5CD1A737C6EE}" srcOrd="0" destOrd="0" presId="urn:microsoft.com/office/officeart/2005/8/layout/orgChart1"/>
    <dgm:cxn modelId="{5D55DEDC-BCDE-438E-9C75-50CE37E6D2E1}" type="presParOf" srcId="{660A74E9-2A52-4A35-9F7A-5CD1A737C6EE}" destId="{920B0D9C-EDBA-4AB3-88E1-4810FCB49BC3}" srcOrd="0" destOrd="0" presId="urn:microsoft.com/office/officeart/2005/8/layout/orgChart1"/>
    <dgm:cxn modelId="{49918EF7-C687-4488-9C8A-4F06F19E72C5}" type="presParOf" srcId="{660A74E9-2A52-4A35-9F7A-5CD1A737C6EE}" destId="{130E28CC-C3A9-46A0-987F-0C7064A80E30}" srcOrd="1" destOrd="0" presId="urn:microsoft.com/office/officeart/2005/8/layout/orgChart1"/>
    <dgm:cxn modelId="{0E645C8E-8989-4459-BD51-3AD66A7F3B19}" type="presParOf" srcId="{0D1A7144-2127-4610-A923-26196A753157}" destId="{1E4BC1BE-4AA4-402F-AB56-CAD8B593C234}" srcOrd="1" destOrd="0" presId="urn:microsoft.com/office/officeart/2005/8/layout/orgChart1"/>
    <dgm:cxn modelId="{4A108551-09CD-4EF8-B211-5299424B138E}" type="presParOf" srcId="{0D1A7144-2127-4610-A923-26196A753157}" destId="{51A61F62-A40C-4AF6-82A1-623AA82CD6C8}" srcOrd="2" destOrd="0" presId="urn:microsoft.com/office/officeart/2005/8/layout/orgChart1"/>
    <dgm:cxn modelId="{BED4D458-5E5E-46EE-BBA6-023BE7FA1F5A}" type="presParOf" srcId="{C000AC48-36A5-4EB6-9E33-D6EDD93C644A}" destId="{839EB31D-10D9-43CF-B8DA-61DACE1F37D8}" srcOrd="14" destOrd="0" presId="urn:microsoft.com/office/officeart/2005/8/layout/orgChart1"/>
    <dgm:cxn modelId="{EACA6AE3-8962-4E85-BA29-A50B9C479B1F}" type="presParOf" srcId="{C000AC48-36A5-4EB6-9E33-D6EDD93C644A}" destId="{D39D073C-F524-4FC7-9944-0C7A8401DE65}" srcOrd="15" destOrd="0" presId="urn:microsoft.com/office/officeart/2005/8/layout/orgChart1"/>
    <dgm:cxn modelId="{7AF72276-5DAE-44E9-93DD-E106E6AD5B1E}" type="presParOf" srcId="{D39D073C-F524-4FC7-9944-0C7A8401DE65}" destId="{FDA6E770-708A-4735-A2D5-A5C894D89DC1}" srcOrd="0" destOrd="0" presId="urn:microsoft.com/office/officeart/2005/8/layout/orgChart1"/>
    <dgm:cxn modelId="{80523085-0D18-44C0-8570-B9E17D528048}" type="presParOf" srcId="{FDA6E770-708A-4735-A2D5-A5C894D89DC1}" destId="{B39FF879-54FA-4F62-B6DF-2584847E6354}" srcOrd="0" destOrd="0" presId="urn:microsoft.com/office/officeart/2005/8/layout/orgChart1"/>
    <dgm:cxn modelId="{9C283F2E-6376-4532-A456-25405579EBDA}" type="presParOf" srcId="{FDA6E770-708A-4735-A2D5-A5C894D89DC1}" destId="{7B93A973-881D-4363-8DDB-8470108FBA41}" srcOrd="1" destOrd="0" presId="urn:microsoft.com/office/officeart/2005/8/layout/orgChart1"/>
    <dgm:cxn modelId="{039C5AC3-2CAA-4908-97A5-0C3115597E48}" type="presParOf" srcId="{D39D073C-F524-4FC7-9944-0C7A8401DE65}" destId="{887A00D1-8FC3-4145-9750-5FBCF42DE723}" srcOrd="1" destOrd="0" presId="urn:microsoft.com/office/officeart/2005/8/layout/orgChart1"/>
    <dgm:cxn modelId="{CEA52A29-DDDD-40BC-B9B4-205B3D9BC4CB}" type="presParOf" srcId="{D39D073C-F524-4FC7-9944-0C7A8401DE65}" destId="{E079979C-B541-489D-A8CF-AFCABF4224D1}" srcOrd="2" destOrd="0" presId="urn:microsoft.com/office/officeart/2005/8/layout/orgChart1"/>
    <dgm:cxn modelId="{BF900AD1-BC4C-4621-9B61-B9D48D9C711E}" type="presParOf" srcId="{01C58592-09E3-4795-B342-30171069B175}" destId="{FFF4FFCE-AD5A-421A-804A-0EA16515BC8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D1B47A-258B-4A70-BD5D-13B83527E6B0}">
      <dsp:nvSpPr>
        <dsp:cNvPr id="0" name=""/>
        <dsp:cNvSpPr/>
      </dsp:nvSpPr>
      <dsp:spPr>
        <a:xfrm>
          <a:off x="3311060" y="1068334"/>
          <a:ext cx="224168" cy="9820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2070"/>
              </a:lnTo>
              <a:lnTo>
                <a:pt x="224168" y="9820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43F37F-7C15-4F4D-99CD-B1AA9B2912DB}">
      <dsp:nvSpPr>
        <dsp:cNvPr id="0" name=""/>
        <dsp:cNvSpPr/>
      </dsp:nvSpPr>
      <dsp:spPr>
        <a:xfrm>
          <a:off x="3265340" y="1068334"/>
          <a:ext cx="91440" cy="19641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641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0D12E5-AB86-45CD-8A17-071CDEBBB7F9}">
      <dsp:nvSpPr>
        <dsp:cNvPr id="0" name=""/>
        <dsp:cNvSpPr/>
      </dsp:nvSpPr>
      <dsp:spPr>
        <a:xfrm>
          <a:off x="2243591" y="866"/>
          <a:ext cx="2134936" cy="10674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n-NO" sz="4000" kern="1200" dirty="0"/>
            <a:t>Årsmøte</a:t>
          </a:r>
          <a:endParaRPr lang="nb-NO" sz="4000" kern="1200" dirty="0"/>
        </a:p>
      </dsp:txBody>
      <dsp:txXfrm>
        <a:off x="2243591" y="866"/>
        <a:ext cx="2134936" cy="1067468"/>
      </dsp:txXfrm>
    </dsp:sp>
    <dsp:sp modelId="{BA635473-02E8-43DF-9D4C-E29D837D11E3}">
      <dsp:nvSpPr>
        <dsp:cNvPr id="0" name=""/>
        <dsp:cNvSpPr/>
      </dsp:nvSpPr>
      <dsp:spPr>
        <a:xfrm>
          <a:off x="2243591" y="3032476"/>
          <a:ext cx="2134936" cy="10674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n-NO" sz="4000" kern="1200" dirty="0"/>
            <a:t>Styret</a:t>
          </a:r>
          <a:endParaRPr lang="nb-NO" sz="4000" kern="1200" dirty="0"/>
        </a:p>
      </dsp:txBody>
      <dsp:txXfrm>
        <a:off x="2243591" y="3032476"/>
        <a:ext cx="2134936" cy="1067468"/>
      </dsp:txXfrm>
    </dsp:sp>
    <dsp:sp modelId="{F152154A-2E85-4530-9BA9-A9557C630F87}">
      <dsp:nvSpPr>
        <dsp:cNvPr id="0" name=""/>
        <dsp:cNvSpPr/>
      </dsp:nvSpPr>
      <dsp:spPr>
        <a:xfrm>
          <a:off x="3535228" y="1516671"/>
          <a:ext cx="2134936" cy="10674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n-NO" sz="4000" kern="1200" dirty="0"/>
            <a:t>Valkomité</a:t>
          </a:r>
          <a:endParaRPr lang="nb-NO" sz="4000" kern="1200" dirty="0"/>
        </a:p>
      </dsp:txBody>
      <dsp:txXfrm>
        <a:off x="3535228" y="1516671"/>
        <a:ext cx="2134936" cy="10674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F1CDA6-688E-43CF-BA49-1335FB16229F}">
      <dsp:nvSpPr>
        <dsp:cNvPr id="0" name=""/>
        <dsp:cNvSpPr/>
      </dsp:nvSpPr>
      <dsp:spPr>
        <a:xfrm>
          <a:off x="5257800" y="1937440"/>
          <a:ext cx="4117941" cy="4764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228"/>
              </a:lnTo>
              <a:lnTo>
                <a:pt x="4117941" y="238228"/>
              </a:lnTo>
              <a:lnTo>
                <a:pt x="4117941" y="4764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733CFA-3176-41BD-B643-380E7A280CE1}">
      <dsp:nvSpPr>
        <dsp:cNvPr id="0" name=""/>
        <dsp:cNvSpPr/>
      </dsp:nvSpPr>
      <dsp:spPr>
        <a:xfrm>
          <a:off x="5257800" y="1937440"/>
          <a:ext cx="1372647" cy="4764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228"/>
              </a:lnTo>
              <a:lnTo>
                <a:pt x="1372647" y="238228"/>
              </a:lnTo>
              <a:lnTo>
                <a:pt x="1372647" y="4764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85D242-3C86-4092-B0C7-ACB0D05EF8B2}">
      <dsp:nvSpPr>
        <dsp:cNvPr id="0" name=""/>
        <dsp:cNvSpPr/>
      </dsp:nvSpPr>
      <dsp:spPr>
        <a:xfrm>
          <a:off x="3885152" y="1937440"/>
          <a:ext cx="1372647" cy="476456"/>
        </a:xfrm>
        <a:custGeom>
          <a:avLst/>
          <a:gdLst/>
          <a:ahLst/>
          <a:cxnLst/>
          <a:rect l="0" t="0" r="0" b="0"/>
          <a:pathLst>
            <a:path>
              <a:moveTo>
                <a:pt x="1372647" y="0"/>
              </a:moveTo>
              <a:lnTo>
                <a:pt x="1372647" y="238228"/>
              </a:lnTo>
              <a:lnTo>
                <a:pt x="0" y="238228"/>
              </a:lnTo>
              <a:lnTo>
                <a:pt x="0" y="4764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F62E12-F952-4863-B13C-57840EAEDE6B}">
      <dsp:nvSpPr>
        <dsp:cNvPr id="0" name=""/>
        <dsp:cNvSpPr/>
      </dsp:nvSpPr>
      <dsp:spPr>
        <a:xfrm>
          <a:off x="1139858" y="1937440"/>
          <a:ext cx="4117941" cy="476456"/>
        </a:xfrm>
        <a:custGeom>
          <a:avLst/>
          <a:gdLst/>
          <a:ahLst/>
          <a:cxnLst/>
          <a:rect l="0" t="0" r="0" b="0"/>
          <a:pathLst>
            <a:path>
              <a:moveTo>
                <a:pt x="4117941" y="0"/>
              </a:moveTo>
              <a:lnTo>
                <a:pt x="4117941" y="238228"/>
              </a:lnTo>
              <a:lnTo>
                <a:pt x="0" y="238228"/>
              </a:lnTo>
              <a:lnTo>
                <a:pt x="0" y="4764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06721D-CB3B-4513-BBA1-0AB7C8A31005}">
      <dsp:nvSpPr>
        <dsp:cNvPr id="0" name=""/>
        <dsp:cNvSpPr/>
      </dsp:nvSpPr>
      <dsp:spPr>
        <a:xfrm>
          <a:off x="4123380" y="803021"/>
          <a:ext cx="2268838" cy="11344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n-NO" sz="2100" kern="1200" dirty="0"/>
            <a:t>Leiar</a:t>
          </a:r>
          <a:endParaRPr lang="nb-NO" sz="2100" kern="1200" dirty="0"/>
        </a:p>
      </dsp:txBody>
      <dsp:txXfrm>
        <a:off x="4123380" y="803021"/>
        <a:ext cx="2268838" cy="1134419"/>
      </dsp:txXfrm>
    </dsp:sp>
    <dsp:sp modelId="{016A825F-4AAF-4750-9459-003D1D76F48C}">
      <dsp:nvSpPr>
        <dsp:cNvPr id="0" name=""/>
        <dsp:cNvSpPr/>
      </dsp:nvSpPr>
      <dsp:spPr>
        <a:xfrm>
          <a:off x="5439" y="2413897"/>
          <a:ext cx="2268838" cy="11344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100" kern="1200" dirty="0" err="1">
              <a:cs typeface="Calibri Light"/>
            </a:rPr>
            <a:t>Skrivar</a:t>
          </a:r>
          <a:endParaRPr lang="nb-NO" sz="2100" kern="1200" dirty="0"/>
        </a:p>
      </dsp:txBody>
      <dsp:txXfrm>
        <a:off x="5439" y="2413897"/>
        <a:ext cx="2268838" cy="1134419"/>
      </dsp:txXfrm>
    </dsp:sp>
    <dsp:sp modelId="{AE6DF99D-2D8A-48EF-9D64-FE58120A4DC3}">
      <dsp:nvSpPr>
        <dsp:cNvPr id="0" name=""/>
        <dsp:cNvSpPr/>
      </dsp:nvSpPr>
      <dsp:spPr>
        <a:xfrm>
          <a:off x="2750733" y="2413897"/>
          <a:ext cx="2268838" cy="11344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100" kern="1200" dirty="0" err="1">
              <a:cs typeface="Calibri Light"/>
            </a:rPr>
            <a:t>Regnskapsansvarleg</a:t>
          </a:r>
          <a:endParaRPr lang="nb-NO" sz="2100" kern="1200" dirty="0"/>
        </a:p>
      </dsp:txBody>
      <dsp:txXfrm>
        <a:off x="2750733" y="2413897"/>
        <a:ext cx="2268838" cy="1134419"/>
      </dsp:txXfrm>
    </dsp:sp>
    <dsp:sp modelId="{4E91A7A3-748B-403A-B7A0-0439D24FB550}">
      <dsp:nvSpPr>
        <dsp:cNvPr id="0" name=""/>
        <dsp:cNvSpPr/>
      </dsp:nvSpPr>
      <dsp:spPr>
        <a:xfrm>
          <a:off x="5496028" y="2413897"/>
          <a:ext cx="2268838" cy="11344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n-NO" sz="2100" kern="1200" dirty="0"/>
            <a:t>Nestleiar</a:t>
          </a:r>
          <a:endParaRPr lang="nb-NO" sz="2100" kern="1200" dirty="0"/>
        </a:p>
      </dsp:txBody>
      <dsp:txXfrm>
        <a:off x="5496028" y="2413897"/>
        <a:ext cx="2268838" cy="1134419"/>
      </dsp:txXfrm>
    </dsp:sp>
    <dsp:sp modelId="{75D372F4-2D73-43A4-9507-76B1AAB64343}">
      <dsp:nvSpPr>
        <dsp:cNvPr id="0" name=""/>
        <dsp:cNvSpPr/>
      </dsp:nvSpPr>
      <dsp:spPr>
        <a:xfrm>
          <a:off x="8241322" y="2413897"/>
          <a:ext cx="2268838" cy="11344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100" kern="1200" dirty="0">
              <a:cs typeface="Calibri Light"/>
            </a:rPr>
            <a:t>Styremedlem</a:t>
          </a:r>
          <a:endParaRPr lang="nb-NO" sz="2100" kern="1200" dirty="0"/>
        </a:p>
      </dsp:txBody>
      <dsp:txXfrm>
        <a:off x="8241322" y="2413897"/>
        <a:ext cx="2268838" cy="11344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714E7D-D93F-4918-8659-241EB8346624}">
      <dsp:nvSpPr>
        <dsp:cNvPr id="0" name=""/>
        <dsp:cNvSpPr/>
      </dsp:nvSpPr>
      <dsp:spPr>
        <a:xfrm>
          <a:off x="0" y="342420"/>
          <a:ext cx="2626566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n-NO" sz="2300" kern="1200" dirty="0"/>
            <a:t>Leiar</a:t>
          </a:r>
          <a:r>
            <a:rPr lang="nb-NO" sz="2300" kern="1200" dirty="0"/>
            <a:t>                       </a:t>
          </a:r>
        </a:p>
      </dsp:txBody>
      <dsp:txXfrm>
        <a:off x="26930" y="369350"/>
        <a:ext cx="2572706" cy="497795"/>
      </dsp:txXfrm>
    </dsp:sp>
    <dsp:sp modelId="{E2899E4D-6746-4B3D-BBB4-CA14B0C86F37}">
      <dsp:nvSpPr>
        <dsp:cNvPr id="0" name=""/>
        <dsp:cNvSpPr/>
      </dsp:nvSpPr>
      <dsp:spPr>
        <a:xfrm>
          <a:off x="0" y="960315"/>
          <a:ext cx="2626566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n-NO" sz="2300" kern="1200" dirty="0"/>
            <a:t>Nestleiar</a:t>
          </a:r>
          <a:r>
            <a:rPr lang="nb-NO" sz="2300" kern="1200" dirty="0"/>
            <a:t>                 </a:t>
          </a:r>
          <a:endParaRPr lang="nn-NO" sz="2300" kern="1200" dirty="0"/>
        </a:p>
      </dsp:txBody>
      <dsp:txXfrm>
        <a:off x="26930" y="987245"/>
        <a:ext cx="2572706" cy="497795"/>
      </dsp:txXfrm>
    </dsp:sp>
    <dsp:sp modelId="{C6AA8198-1B4F-42DD-B453-032A95A4F242}">
      <dsp:nvSpPr>
        <dsp:cNvPr id="0" name=""/>
        <dsp:cNvSpPr/>
      </dsp:nvSpPr>
      <dsp:spPr>
        <a:xfrm>
          <a:off x="0" y="1578210"/>
          <a:ext cx="2626566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300" kern="1200" dirty="0" err="1">
              <a:cs typeface="Calibri Light"/>
            </a:rPr>
            <a:t>Skrivar</a:t>
          </a:r>
          <a:r>
            <a:rPr lang="nb-NO" sz="2300" kern="1200" dirty="0">
              <a:cs typeface="Calibri Light"/>
            </a:rPr>
            <a:t>/regnskap     </a:t>
          </a:r>
          <a:endParaRPr lang="nb-NO" sz="2300" kern="1200" dirty="0"/>
        </a:p>
      </dsp:txBody>
      <dsp:txXfrm>
        <a:off x="26930" y="1605140"/>
        <a:ext cx="2572706" cy="497795"/>
      </dsp:txXfrm>
    </dsp:sp>
    <dsp:sp modelId="{F96C81CD-E7BB-407A-BC3C-3A233B387935}">
      <dsp:nvSpPr>
        <dsp:cNvPr id="0" name=""/>
        <dsp:cNvSpPr/>
      </dsp:nvSpPr>
      <dsp:spPr>
        <a:xfrm>
          <a:off x="0" y="2196105"/>
          <a:ext cx="2626566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300" kern="1200" dirty="0">
              <a:cs typeface="Calibri Light"/>
            </a:rPr>
            <a:t>Styremedlem</a:t>
          </a:r>
          <a:endParaRPr lang="nn-NO" sz="2300" kern="1200" dirty="0"/>
        </a:p>
      </dsp:txBody>
      <dsp:txXfrm>
        <a:off x="26930" y="2223035"/>
        <a:ext cx="2572706" cy="497795"/>
      </dsp:txXfrm>
    </dsp:sp>
    <dsp:sp modelId="{9E57B37D-562E-46A0-9FA8-5288AC410ED8}">
      <dsp:nvSpPr>
        <dsp:cNvPr id="0" name=""/>
        <dsp:cNvSpPr/>
      </dsp:nvSpPr>
      <dsp:spPr>
        <a:xfrm>
          <a:off x="0" y="2814001"/>
          <a:ext cx="2626566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300" kern="1200" dirty="0">
              <a:cs typeface="Calibri Light"/>
            </a:rPr>
            <a:t>Styremedlem</a:t>
          </a:r>
        </a:p>
      </dsp:txBody>
      <dsp:txXfrm>
        <a:off x="26930" y="2840931"/>
        <a:ext cx="2572706" cy="497795"/>
      </dsp:txXfrm>
    </dsp:sp>
    <dsp:sp modelId="{523D6B29-9837-46EA-A4D0-7A9135D5322B}">
      <dsp:nvSpPr>
        <dsp:cNvPr id="0" name=""/>
        <dsp:cNvSpPr/>
      </dsp:nvSpPr>
      <dsp:spPr>
        <a:xfrm>
          <a:off x="0" y="3431896"/>
          <a:ext cx="2626566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300" kern="1200" dirty="0">
              <a:cs typeface="Calibri Light"/>
            </a:rPr>
            <a:t>Styremedlem</a:t>
          </a:r>
        </a:p>
      </dsp:txBody>
      <dsp:txXfrm>
        <a:off x="26930" y="3458826"/>
        <a:ext cx="2572706" cy="497795"/>
      </dsp:txXfrm>
    </dsp:sp>
    <dsp:sp modelId="{854BAA59-1278-40BC-808D-6CFA80FE60CD}">
      <dsp:nvSpPr>
        <dsp:cNvPr id="0" name=""/>
        <dsp:cNvSpPr/>
      </dsp:nvSpPr>
      <dsp:spPr>
        <a:xfrm>
          <a:off x="0" y="4049791"/>
          <a:ext cx="2626566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300" kern="1200" dirty="0">
              <a:cs typeface="Calibri Light"/>
            </a:rPr>
            <a:t>Styremedlem</a:t>
          </a:r>
        </a:p>
      </dsp:txBody>
      <dsp:txXfrm>
        <a:off x="26930" y="4076721"/>
        <a:ext cx="2572706" cy="4977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714E7D-D93F-4918-8659-241EB8346624}">
      <dsp:nvSpPr>
        <dsp:cNvPr id="0" name=""/>
        <dsp:cNvSpPr/>
      </dsp:nvSpPr>
      <dsp:spPr>
        <a:xfrm>
          <a:off x="0" y="16468"/>
          <a:ext cx="4053445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300" kern="1200" dirty="0"/>
            <a:t>Arnbjørn Vevle</a:t>
          </a:r>
        </a:p>
      </dsp:txBody>
      <dsp:txXfrm>
        <a:off x="26930" y="43398"/>
        <a:ext cx="3999585" cy="497795"/>
      </dsp:txXfrm>
    </dsp:sp>
    <dsp:sp modelId="{E2899E4D-6746-4B3D-BBB4-CA14B0C86F37}">
      <dsp:nvSpPr>
        <dsp:cNvPr id="0" name=""/>
        <dsp:cNvSpPr/>
      </dsp:nvSpPr>
      <dsp:spPr>
        <a:xfrm>
          <a:off x="0" y="634363"/>
          <a:ext cx="4053445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n-NO" sz="2300" kern="1200" dirty="0"/>
            <a:t>Roald</a:t>
          </a:r>
          <a:r>
            <a:rPr lang="nb-NO" sz="2300" kern="1200" dirty="0"/>
            <a:t> </a:t>
          </a:r>
          <a:r>
            <a:rPr lang="nn-NO" sz="2300" kern="1200" dirty="0"/>
            <a:t>Martinsen</a:t>
          </a:r>
        </a:p>
      </dsp:txBody>
      <dsp:txXfrm>
        <a:off x="26930" y="661293"/>
        <a:ext cx="3999585" cy="497795"/>
      </dsp:txXfrm>
    </dsp:sp>
    <dsp:sp modelId="{C6AA8198-1B4F-42DD-B453-032A95A4F242}">
      <dsp:nvSpPr>
        <dsp:cNvPr id="0" name=""/>
        <dsp:cNvSpPr/>
      </dsp:nvSpPr>
      <dsp:spPr>
        <a:xfrm>
          <a:off x="0" y="1252258"/>
          <a:ext cx="4053445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300" kern="1200" dirty="0">
              <a:cs typeface="Calibri Light"/>
            </a:rPr>
            <a:t>Jane</a:t>
          </a:r>
          <a:r>
            <a:rPr lang="nn-NO" sz="2300" kern="1200" dirty="0">
              <a:cs typeface="Calibri Light"/>
            </a:rPr>
            <a:t> </a:t>
          </a:r>
          <a:r>
            <a:rPr lang="nb-NO" sz="2300" kern="1200" dirty="0">
              <a:cs typeface="Calibri Light"/>
            </a:rPr>
            <a:t>Gullbrå</a:t>
          </a:r>
          <a:endParaRPr lang="nn-NO" sz="2300" kern="1200" dirty="0"/>
        </a:p>
      </dsp:txBody>
      <dsp:txXfrm>
        <a:off x="26930" y="1279188"/>
        <a:ext cx="3999585" cy="497795"/>
      </dsp:txXfrm>
    </dsp:sp>
    <dsp:sp modelId="{F96C81CD-E7BB-407A-BC3C-3A233B387935}">
      <dsp:nvSpPr>
        <dsp:cNvPr id="0" name=""/>
        <dsp:cNvSpPr/>
      </dsp:nvSpPr>
      <dsp:spPr>
        <a:xfrm>
          <a:off x="0" y="1870153"/>
          <a:ext cx="4053445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300" kern="1200" dirty="0">
              <a:cs typeface="Calibri Light"/>
            </a:rPr>
            <a:t>Øystein Alden</a:t>
          </a:r>
          <a:endParaRPr lang="nn-NO" sz="2300" kern="1200" dirty="0"/>
        </a:p>
      </dsp:txBody>
      <dsp:txXfrm>
        <a:off x="26930" y="1897083"/>
        <a:ext cx="3999585" cy="497795"/>
      </dsp:txXfrm>
    </dsp:sp>
    <dsp:sp modelId="{9E57B37D-562E-46A0-9FA8-5288AC410ED8}">
      <dsp:nvSpPr>
        <dsp:cNvPr id="0" name=""/>
        <dsp:cNvSpPr/>
      </dsp:nvSpPr>
      <dsp:spPr>
        <a:xfrm>
          <a:off x="0" y="2488048"/>
          <a:ext cx="4053445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300" kern="1200" dirty="0">
              <a:cs typeface="Calibri Light"/>
            </a:rPr>
            <a:t>Mathias </a:t>
          </a:r>
          <a:r>
            <a:rPr lang="nb-NO" sz="2300" kern="1200" dirty="0" err="1">
              <a:cs typeface="Calibri Light"/>
            </a:rPr>
            <a:t>Riple</a:t>
          </a:r>
        </a:p>
      </dsp:txBody>
      <dsp:txXfrm>
        <a:off x="26930" y="2514978"/>
        <a:ext cx="3999585" cy="497795"/>
      </dsp:txXfrm>
    </dsp:sp>
    <dsp:sp modelId="{523D6B29-9837-46EA-A4D0-7A9135D5322B}">
      <dsp:nvSpPr>
        <dsp:cNvPr id="0" name=""/>
        <dsp:cNvSpPr/>
      </dsp:nvSpPr>
      <dsp:spPr>
        <a:xfrm>
          <a:off x="0" y="3105943"/>
          <a:ext cx="4053445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300" kern="1200" dirty="0">
              <a:cs typeface="Calibri Light"/>
            </a:rPr>
            <a:t>Øyvind </a:t>
          </a:r>
          <a:r>
            <a:rPr lang="nb-NO" sz="2300" kern="1200" dirty="0" err="1">
              <a:cs typeface="Calibri Light"/>
            </a:rPr>
            <a:t>Litland</a:t>
          </a:r>
        </a:p>
      </dsp:txBody>
      <dsp:txXfrm>
        <a:off x="26930" y="3132873"/>
        <a:ext cx="3999585" cy="497795"/>
      </dsp:txXfrm>
    </dsp:sp>
    <dsp:sp modelId="{854BAA59-1278-40BC-808D-6CFA80FE60CD}">
      <dsp:nvSpPr>
        <dsp:cNvPr id="0" name=""/>
        <dsp:cNvSpPr/>
      </dsp:nvSpPr>
      <dsp:spPr>
        <a:xfrm>
          <a:off x="0" y="3723838"/>
          <a:ext cx="4053445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300" kern="1200" dirty="0">
              <a:cs typeface="Calibri Light"/>
            </a:rPr>
            <a:t>Tine May </a:t>
          </a:r>
          <a:r>
            <a:rPr lang="nb-NO" sz="2300" kern="1200" dirty="0" err="1">
              <a:cs typeface="Calibri Light"/>
            </a:rPr>
            <a:t>Svenheim</a:t>
          </a:r>
        </a:p>
      </dsp:txBody>
      <dsp:txXfrm>
        <a:off x="26930" y="3750768"/>
        <a:ext cx="3999585" cy="49779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714E7D-D93F-4918-8659-241EB8346624}">
      <dsp:nvSpPr>
        <dsp:cNvPr id="0" name=""/>
        <dsp:cNvSpPr/>
      </dsp:nvSpPr>
      <dsp:spPr>
        <a:xfrm>
          <a:off x="0" y="860920"/>
          <a:ext cx="3225776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n-NO" sz="2700" kern="1200" dirty="0">
              <a:cs typeface="Calibri Light"/>
            </a:rPr>
            <a:t>Leiar</a:t>
          </a:r>
          <a:endParaRPr lang="nb-NO" sz="2700" kern="1200" dirty="0">
            <a:solidFill>
              <a:srgbClr val="010000"/>
            </a:solidFill>
            <a:latin typeface="Calibri Light"/>
            <a:cs typeface="Calibri Light"/>
          </a:endParaRPr>
        </a:p>
      </dsp:txBody>
      <dsp:txXfrm>
        <a:off x="31613" y="892533"/>
        <a:ext cx="3162550" cy="584369"/>
      </dsp:txXfrm>
    </dsp:sp>
    <dsp:sp modelId="{E2899E4D-6746-4B3D-BBB4-CA14B0C86F37}">
      <dsp:nvSpPr>
        <dsp:cNvPr id="0" name=""/>
        <dsp:cNvSpPr/>
      </dsp:nvSpPr>
      <dsp:spPr>
        <a:xfrm>
          <a:off x="0" y="1586275"/>
          <a:ext cx="3225776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700" kern="1200" dirty="0" err="1"/>
            <a:t>Nestleiar</a:t>
          </a:r>
          <a:endParaRPr lang="nb-NO" sz="2700" kern="1200" dirty="0"/>
        </a:p>
      </dsp:txBody>
      <dsp:txXfrm>
        <a:off x="31613" y="1617888"/>
        <a:ext cx="3162550" cy="584369"/>
      </dsp:txXfrm>
    </dsp:sp>
    <dsp:sp modelId="{C6AA8198-1B4F-42DD-B453-032A95A4F242}">
      <dsp:nvSpPr>
        <dsp:cNvPr id="0" name=""/>
        <dsp:cNvSpPr/>
      </dsp:nvSpPr>
      <dsp:spPr>
        <a:xfrm>
          <a:off x="0" y="2311630"/>
          <a:ext cx="3225776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700" kern="1200" dirty="0">
              <a:cs typeface="Calibri Light"/>
            </a:rPr>
            <a:t>Barn tom G12/J11     </a:t>
          </a:r>
          <a:endParaRPr lang="nb-NO" sz="2700" kern="1200" dirty="0"/>
        </a:p>
      </dsp:txBody>
      <dsp:txXfrm>
        <a:off x="31613" y="2343243"/>
        <a:ext cx="3162550" cy="584369"/>
      </dsp:txXfrm>
    </dsp:sp>
    <dsp:sp modelId="{F96C81CD-E7BB-407A-BC3C-3A233B387935}">
      <dsp:nvSpPr>
        <dsp:cNvPr id="0" name=""/>
        <dsp:cNvSpPr/>
      </dsp:nvSpPr>
      <dsp:spPr>
        <a:xfrm>
          <a:off x="0" y="3036985"/>
          <a:ext cx="3225776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700" kern="1200" dirty="0">
              <a:cs typeface="Calibri Light"/>
            </a:rPr>
            <a:t>G13 tom MS</a:t>
          </a:r>
        </a:p>
      </dsp:txBody>
      <dsp:txXfrm>
        <a:off x="31613" y="3068598"/>
        <a:ext cx="3162550" cy="584369"/>
      </dsp:txXfrm>
    </dsp:sp>
    <dsp:sp modelId="{9E57B37D-562E-46A0-9FA8-5288AC410ED8}">
      <dsp:nvSpPr>
        <dsp:cNvPr id="0" name=""/>
        <dsp:cNvSpPr/>
      </dsp:nvSpPr>
      <dsp:spPr>
        <a:xfrm>
          <a:off x="0" y="3762340"/>
          <a:ext cx="3225776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700" kern="1200" dirty="0">
              <a:cs typeface="Calibri Light"/>
            </a:rPr>
            <a:t>J12 tom KS</a:t>
          </a:r>
        </a:p>
      </dsp:txBody>
      <dsp:txXfrm>
        <a:off x="31613" y="3793953"/>
        <a:ext cx="3162550" cy="584369"/>
      </dsp:txXfrm>
    </dsp:sp>
    <dsp:sp modelId="{810FFB89-4240-4861-8DC9-1FBB3C5B6719}">
      <dsp:nvSpPr>
        <dsp:cNvPr id="0" name=""/>
        <dsp:cNvSpPr/>
      </dsp:nvSpPr>
      <dsp:spPr>
        <a:xfrm>
          <a:off x="0" y="4487695"/>
          <a:ext cx="3225776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700" kern="1200" dirty="0">
              <a:cs typeface="Calibri Light"/>
            </a:rPr>
            <a:t>Trenerveil./</a:t>
          </a:r>
          <a:r>
            <a:rPr lang="nb-NO" sz="2700" kern="1200" dirty="0" err="1">
              <a:cs typeface="Calibri Light"/>
            </a:rPr>
            <a:t>spillerutv</a:t>
          </a:r>
          <a:r>
            <a:rPr lang="nb-NO" sz="2700" kern="1200" dirty="0">
              <a:cs typeface="Calibri Light"/>
            </a:rPr>
            <a:t>.</a:t>
          </a:r>
        </a:p>
      </dsp:txBody>
      <dsp:txXfrm>
        <a:off x="31613" y="4519308"/>
        <a:ext cx="3162550" cy="58436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714E7D-D93F-4918-8659-241EB8346624}">
      <dsp:nvSpPr>
        <dsp:cNvPr id="0" name=""/>
        <dsp:cNvSpPr/>
      </dsp:nvSpPr>
      <dsp:spPr>
        <a:xfrm>
          <a:off x="0" y="8795"/>
          <a:ext cx="4053445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700" kern="1200" dirty="0">
              <a:cs typeface="Calibri Light"/>
            </a:rPr>
            <a:t>Stig Eknes</a:t>
          </a:r>
        </a:p>
      </dsp:txBody>
      <dsp:txXfrm>
        <a:off x="31613" y="40408"/>
        <a:ext cx="3990219" cy="584369"/>
      </dsp:txXfrm>
    </dsp:sp>
    <dsp:sp modelId="{E2899E4D-6746-4B3D-BBB4-CA14B0C86F37}">
      <dsp:nvSpPr>
        <dsp:cNvPr id="0" name=""/>
        <dsp:cNvSpPr/>
      </dsp:nvSpPr>
      <dsp:spPr>
        <a:xfrm>
          <a:off x="0" y="734150"/>
          <a:ext cx="4053445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n-NO" sz="2700" kern="1200" dirty="0">
              <a:cs typeface="Calibri Light"/>
            </a:rPr>
            <a:t>Gisle </a:t>
          </a:r>
          <a:r>
            <a:rPr lang="nb-NO" sz="2700" kern="1200" dirty="0">
              <a:cs typeface="Calibri Light"/>
            </a:rPr>
            <a:t>Låstad</a:t>
          </a:r>
          <a:endParaRPr lang="nn-NO" sz="2700" kern="1200" dirty="0"/>
        </a:p>
      </dsp:txBody>
      <dsp:txXfrm>
        <a:off x="31613" y="765763"/>
        <a:ext cx="3990219" cy="584369"/>
      </dsp:txXfrm>
    </dsp:sp>
    <dsp:sp modelId="{C6AA8198-1B4F-42DD-B453-032A95A4F242}">
      <dsp:nvSpPr>
        <dsp:cNvPr id="0" name=""/>
        <dsp:cNvSpPr/>
      </dsp:nvSpPr>
      <dsp:spPr>
        <a:xfrm>
          <a:off x="0" y="1459506"/>
          <a:ext cx="4053445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700" kern="1200" dirty="0">
              <a:cs typeface="Calibri Light"/>
            </a:rPr>
            <a:t>Øystein Alden</a:t>
          </a:r>
        </a:p>
      </dsp:txBody>
      <dsp:txXfrm>
        <a:off x="31613" y="1491119"/>
        <a:ext cx="3990219" cy="584369"/>
      </dsp:txXfrm>
    </dsp:sp>
    <dsp:sp modelId="{9E57B37D-562E-46A0-9FA8-5288AC410ED8}">
      <dsp:nvSpPr>
        <dsp:cNvPr id="0" name=""/>
        <dsp:cNvSpPr/>
      </dsp:nvSpPr>
      <dsp:spPr>
        <a:xfrm>
          <a:off x="0" y="2184861"/>
          <a:ext cx="4053445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700" kern="1200" dirty="0">
              <a:cs typeface="Calibri Light"/>
            </a:rPr>
            <a:t>Mathias </a:t>
          </a:r>
          <a:r>
            <a:rPr lang="nb-NO" sz="2700" kern="1200" dirty="0" err="1">
              <a:cs typeface="Calibri Light"/>
            </a:rPr>
            <a:t>Riple</a:t>
          </a:r>
        </a:p>
      </dsp:txBody>
      <dsp:txXfrm>
        <a:off x="31613" y="2216474"/>
        <a:ext cx="3990219" cy="584369"/>
      </dsp:txXfrm>
    </dsp:sp>
    <dsp:sp modelId="{523D6B29-9837-46EA-A4D0-7A9135D5322B}">
      <dsp:nvSpPr>
        <dsp:cNvPr id="0" name=""/>
        <dsp:cNvSpPr/>
      </dsp:nvSpPr>
      <dsp:spPr>
        <a:xfrm>
          <a:off x="0" y="2910216"/>
          <a:ext cx="4053445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700" kern="1200" dirty="0">
              <a:cs typeface="Calibri Light"/>
            </a:rPr>
            <a:t>Øyvind </a:t>
          </a:r>
          <a:r>
            <a:rPr lang="nb-NO" sz="2700" kern="1200" dirty="0" err="1">
              <a:cs typeface="Calibri Light"/>
            </a:rPr>
            <a:t>Litland</a:t>
          </a:r>
        </a:p>
      </dsp:txBody>
      <dsp:txXfrm>
        <a:off x="31613" y="2941829"/>
        <a:ext cx="3990219" cy="584369"/>
      </dsp:txXfrm>
    </dsp:sp>
    <dsp:sp modelId="{3D95ACA4-B9CD-4F02-BCB5-2F3E00D45558}">
      <dsp:nvSpPr>
        <dsp:cNvPr id="0" name=""/>
        <dsp:cNvSpPr/>
      </dsp:nvSpPr>
      <dsp:spPr>
        <a:xfrm>
          <a:off x="0" y="3635571"/>
          <a:ext cx="4053445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700" kern="1200" dirty="0">
              <a:cs typeface="Calibri Light"/>
            </a:rPr>
            <a:t>Vidar Fossdal</a:t>
          </a:r>
        </a:p>
      </dsp:txBody>
      <dsp:txXfrm>
        <a:off x="31613" y="3667184"/>
        <a:ext cx="3990219" cy="58436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4F1074-4DCC-48C0-9E56-AFF82831896C}">
      <dsp:nvSpPr>
        <dsp:cNvPr id="0" name=""/>
        <dsp:cNvSpPr/>
      </dsp:nvSpPr>
      <dsp:spPr>
        <a:xfrm>
          <a:off x="6027510" y="2638468"/>
          <a:ext cx="5169269" cy="358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429"/>
              </a:lnTo>
              <a:lnTo>
                <a:pt x="5169269" y="179429"/>
              </a:lnTo>
              <a:lnTo>
                <a:pt x="5169269" y="358858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63EEE4-2AB2-48CC-877F-86E7EAA20603}">
      <dsp:nvSpPr>
        <dsp:cNvPr id="0" name=""/>
        <dsp:cNvSpPr/>
      </dsp:nvSpPr>
      <dsp:spPr>
        <a:xfrm>
          <a:off x="6027510" y="2638468"/>
          <a:ext cx="3101561" cy="358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429"/>
              </a:lnTo>
              <a:lnTo>
                <a:pt x="3101561" y="179429"/>
              </a:lnTo>
              <a:lnTo>
                <a:pt x="3101561" y="358858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D98EE3-E8A7-4CDC-8A3E-9C563C3B60B2}">
      <dsp:nvSpPr>
        <dsp:cNvPr id="0" name=""/>
        <dsp:cNvSpPr/>
      </dsp:nvSpPr>
      <dsp:spPr>
        <a:xfrm>
          <a:off x="6027510" y="2638468"/>
          <a:ext cx="1033853" cy="358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429"/>
              </a:lnTo>
              <a:lnTo>
                <a:pt x="1033853" y="179429"/>
              </a:lnTo>
              <a:lnTo>
                <a:pt x="1033853" y="358858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36D22E-7FFE-4916-AE60-1C6306898452}">
      <dsp:nvSpPr>
        <dsp:cNvPr id="0" name=""/>
        <dsp:cNvSpPr/>
      </dsp:nvSpPr>
      <dsp:spPr>
        <a:xfrm>
          <a:off x="4993656" y="2638468"/>
          <a:ext cx="1033853" cy="358858"/>
        </a:xfrm>
        <a:custGeom>
          <a:avLst/>
          <a:gdLst/>
          <a:ahLst/>
          <a:cxnLst/>
          <a:rect l="0" t="0" r="0" b="0"/>
          <a:pathLst>
            <a:path>
              <a:moveTo>
                <a:pt x="1033853" y="0"/>
              </a:moveTo>
              <a:lnTo>
                <a:pt x="1033853" y="179429"/>
              </a:lnTo>
              <a:lnTo>
                <a:pt x="0" y="179429"/>
              </a:lnTo>
              <a:lnTo>
                <a:pt x="0" y="358858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40FBAC-1CCB-4335-8958-FE4DDE6A24A2}">
      <dsp:nvSpPr>
        <dsp:cNvPr id="0" name=""/>
        <dsp:cNvSpPr/>
      </dsp:nvSpPr>
      <dsp:spPr>
        <a:xfrm>
          <a:off x="2925949" y="2638468"/>
          <a:ext cx="3101561" cy="358858"/>
        </a:xfrm>
        <a:custGeom>
          <a:avLst/>
          <a:gdLst/>
          <a:ahLst/>
          <a:cxnLst/>
          <a:rect l="0" t="0" r="0" b="0"/>
          <a:pathLst>
            <a:path>
              <a:moveTo>
                <a:pt x="3101561" y="0"/>
              </a:moveTo>
              <a:lnTo>
                <a:pt x="3101561" y="179429"/>
              </a:lnTo>
              <a:lnTo>
                <a:pt x="0" y="179429"/>
              </a:lnTo>
              <a:lnTo>
                <a:pt x="0" y="358858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0D3C2D-7EE2-4307-A787-B448C7A07D73}">
      <dsp:nvSpPr>
        <dsp:cNvPr id="0" name=""/>
        <dsp:cNvSpPr/>
      </dsp:nvSpPr>
      <dsp:spPr>
        <a:xfrm>
          <a:off x="858241" y="2638468"/>
          <a:ext cx="5169269" cy="358858"/>
        </a:xfrm>
        <a:custGeom>
          <a:avLst/>
          <a:gdLst/>
          <a:ahLst/>
          <a:cxnLst/>
          <a:rect l="0" t="0" r="0" b="0"/>
          <a:pathLst>
            <a:path>
              <a:moveTo>
                <a:pt x="5169269" y="0"/>
              </a:moveTo>
              <a:lnTo>
                <a:pt x="5169269" y="179429"/>
              </a:lnTo>
              <a:lnTo>
                <a:pt x="0" y="179429"/>
              </a:lnTo>
              <a:lnTo>
                <a:pt x="0" y="358858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3014BB-9C65-4E10-9E50-F5DF732D714A}">
      <dsp:nvSpPr>
        <dsp:cNvPr id="0" name=""/>
        <dsp:cNvSpPr/>
      </dsp:nvSpPr>
      <dsp:spPr>
        <a:xfrm>
          <a:off x="4691762" y="305162"/>
          <a:ext cx="2671495" cy="233330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n-NO" sz="1600" u="sng" kern="1200" dirty="0"/>
            <a:t>Styret</a:t>
          </a:r>
          <a:br>
            <a:rPr lang="nn-NO" sz="1600" kern="1200" dirty="0"/>
          </a:br>
          <a:r>
            <a:rPr lang="nb-NO" sz="1600" kern="1200" dirty="0"/>
            <a:t>Jane Gullbrå</a:t>
          </a:r>
          <a:br>
            <a:rPr lang="nb-NO" sz="1600" kern="1200" dirty="0"/>
          </a:br>
          <a:r>
            <a:rPr lang="nb-NO" sz="1600" kern="1200" dirty="0"/>
            <a:t>Roald Martinsen</a:t>
          </a:r>
          <a:br>
            <a:rPr lang="nb-NO" sz="1600" kern="1200" dirty="0"/>
          </a:br>
          <a:r>
            <a:rPr lang="nb-NO" sz="1600" kern="1200" dirty="0"/>
            <a:t>Arnbjørn Vevle</a:t>
          </a:r>
          <a:br>
            <a:rPr lang="nb-NO" sz="1600" kern="1200" dirty="0"/>
          </a:br>
          <a:r>
            <a:rPr lang="nb-NO" sz="1600" kern="1200" dirty="0"/>
            <a:t>Tine-May </a:t>
          </a:r>
          <a:r>
            <a:rPr lang="nb-NO" sz="1600" kern="1200" dirty="0" err="1"/>
            <a:t>Sveheim</a:t>
          </a:r>
          <a:br>
            <a:rPr lang="nb-NO" sz="1600" kern="1200" dirty="0"/>
          </a:br>
          <a:r>
            <a:rPr lang="nb-NO" sz="1600" kern="1200" dirty="0"/>
            <a:t>Øyvind </a:t>
          </a:r>
          <a:r>
            <a:rPr lang="nb-NO" sz="1600" kern="1200" dirty="0" err="1"/>
            <a:t>Litland</a:t>
          </a:r>
          <a:br>
            <a:rPr lang="nb-NO" sz="1600" kern="1200" dirty="0"/>
          </a:br>
          <a:r>
            <a:rPr lang="nb-NO" sz="1600" kern="1200" dirty="0"/>
            <a:t>Øystein Alden</a:t>
          </a:r>
          <a:br>
            <a:rPr lang="nb-NO" sz="1600" kern="1200" dirty="0"/>
          </a:br>
          <a:r>
            <a:rPr lang="nb-NO" sz="1600" kern="1200" dirty="0"/>
            <a:t>Mathias </a:t>
          </a:r>
          <a:r>
            <a:rPr lang="nb-NO" sz="1600" kern="1200" dirty="0" err="1"/>
            <a:t>Riple</a:t>
          </a:r>
          <a:endParaRPr lang="nb-NO" sz="1600" kern="1200" dirty="0">
            <a:latin typeface="Calibri Light"/>
            <a:cs typeface="Calibri Light"/>
          </a:endParaRPr>
        </a:p>
      </dsp:txBody>
      <dsp:txXfrm>
        <a:off x="4691762" y="305162"/>
        <a:ext cx="2671495" cy="2333305"/>
      </dsp:txXfrm>
    </dsp:sp>
    <dsp:sp modelId="{862D9172-CB32-4BBF-BB5A-51F3D5FE7821}">
      <dsp:nvSpPr>
        <dsp:cNvPr id="0" name=""/>
        <dsp:cNvSpPr/>
      </dsp:nvSpPr>
      <dsp:spPr>
        <a:xfrm>
          <a:off x="3816" y="2997326"/>
          <a:ext cx="1708849" cy="249022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u="sng" kern="1200" dirty="0"/>
            <a:t>Administrasjon</a:t>
          </a:r>
          <a:br>
            <a:rPr lang="nb-NO" sz="1600" kern="1200" dirty="0"/>
          </a:br>
          <a:r>
            <a:rPr lang="nb-NO" sz="1600" kern="1200" dirty="0"/>
            <a:t>Jane Gullbrå</a:t>
          </a:r>
          <a:br>
            <a:rPr lang="nb-NO" sz="1600" kern="1200" dirty="0"/>
          </a:br>
          <a:r>
            <a:rPr lang="nb-NO" sz="1600" kern="1200" dirty="0"/>
            <a:t>Tore Langeland</a:t>
          </a:r>
          <a:br>
            <a:rPr lang="nb-NO" sz="1600" kern="1200" dirty="0"/>
          </a:br>
          <a:r>
            <a:rPr lang="nb-NO" sz="1600" kern="1200" dirty="0"/>
            <a:t>Roald Martinsen</a:t>
          </a:r>
          <a:br>
            <a:rPr lang="nb-NO" sz="1600" kern="1200" dirty="0"/>
          </a:br>
          <a:r>
            <a:rPr lang="nb-NO" sz="1600" kern="1200" dirty="0"/>
            <a:t>Arnbjørn Vevle</a:t>
          </a:r>
          <a:br>
            <a:rPr lang="nb-NO" sz="1600" kern="1200" dirty="0"/>
          </a:br>
          <a:r>
            <a:rPr lang="nb-NO" sz="1600" kern="1200" dirty="0"/>
            <a:t>John-Erik Jørgensen</a:t>
          </a:r>
        </a:p>
      </dsp:txBody>
      <dsp:txXfrm>
        <a:off x="3816" y="2997326"/>
        <a:ext cx="1708849" cy="2490220"/>
      </dsp:txXfrm>
    </dsp:sp>
    <dsp:sp modelId="{A1877077-677E-4749-A2D5-070D68C5D64F}">
      <dsp:nvSpPr>
        <dsp:cNvPr id="0" name=""/>
        <dsp:cNvSpPr/>
      </dsp:nvSpPr>
      <dsp:spPr>
        <a:xfrm>
          <a:off x="2071524" y="2997326"/>
          <a:ext cx="1708849" cy="246339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u="sng" kern="1200" dirty="0"/>
            <a:t>Kiosk/salgsnemnd</a:t>
          </a:r>
          <a:r>
            <a:rPr lang="nb-NO" sz="1600" kern="1200" dirty="0"/>
            <a:t> </a:t>
          </a:r>
          <a:br>
            <a:rPr lang="nb-NO" sz="1600" kern="1200" dirty="0"/>
          </a:br>
          <a:r>
            <a:rPr lang="nb-NO" sz="1600" kern="1200" dirty="0"/>
            <a:t>Tine May </a:t>
          </a:r>
          <a:r>
            <a:rPr lang="nb-NO" sz="1600" kern="1200" dirty="0" err="1"/>
            <a:t>Svenheim</a:t>
          </a:r>
          <a:br>
            <a:rPr lang="nb-NO" sz="1600" kern="1200" dirty="0"/>
          </a:br>
          <a:r>
            <a:rPr lang="nb-NO" sz="1600" kern="1200" dirty="0"/>
            <a:t>Jenny Mari Vevle</a:t>
          </a:r>
        </a:p>
      </dsp:txBody>
      <dsp:txXfrm>
        <a:off x="2071524" y="2997326"/>
        <a:ext cx="1708849" cy="2463391"/>
      </dsp:txXfrm>
    </dsp:sp>
    <dsp:sp modelId="{7A47523D-37EC-4AFE-822B-EC930BDE4181}">
      <dsp:nvSpPr>
        <dsp:cNvPr id="0" name=""/>
        <dsp:cNvSpPr/>
      </dsp:nvSpPr>
      <dsp:spPr>
        <a:xfrm>
          <a:off x="4139232" y="2997326"/>
          <a:ext cx="1708849" cy="241477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n-NO" sz="1600" u="sng" kern="1200" dirty="0"/>
            <a:t>Sponsornemnd</a:t>
          </a:r>
          <a:br>
            <a:rPr lang="nn-NO" sz="1600" kern="1200" dirty="0"/>
          </a:br>
          <a:r>
            <a:rPr lang="nn-NO" sz="1600" kern="1200" dirty="0"/>
            <a:t>Arnbjørn Vevle</a:t>
          </a:r>
          <a:br>
            <a:rPr lang="nn-NO" sz="1600" kern="1200" dirty="0"/>
          </a:br>
          <a:r>
            <a:rPr lang="nn-NO" sz="1600" kern="1200" dirty="0"/>
            <a:t>Eirik Bergan</a:t>
          </a:r>
        </a:p>
      </dsp:txBody>
      <dsp:txXfrm>
        <a:off x="4139232" y="2997326"/>
        <a:ext cx="1708849" cy="2414774"/>
      </dsp:txXfrm>
    </dsp:sp>
    <dsp:sp modelId="{32048AD5-2C41-4031-A2CE-A29AFB6027F2}">
      <dsp:nvSpPr>
        <dsp:cNvPr id="0" name=""/>
        <dsp:cNvSpPr/>
      </dsp:nvSpPr>
      <dsp:spPr>
        <a:xfrm>
          <a:off x="6206939" y="2997326"/>
          <a:ext cx="1708849" cy="241477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u="sng" kern="1200" dirty="0"/>
            <a:t>Anlegg</a:t>
          </a:r>
          <a:br>
            <a:rPr lang="nb-NO" sz="1600" u="sng" kern="1200" dirty="0"/>
          </a:br>
          <a:r>
            <a:rPr lang="nn-NO" sz="1600" kern="1200" dirty="0"/>
            <a:t>Tore Magne Vevle</a:t>
          </a:r>
          <a:br>
            <a:rPr lang="nn-NO" sz="1600" kern="1200" dirty="0"/>
          </a:br>
          <a:r>
            <a:rPr lang="nn-NO" sz="1600" kern="1200" dirty="0"/>
            <a:t>Arnbjørn Vevle</a:t>
          </a:r>
        </a:p>
      </dsp:txBody>
      <dsp:txXfrm>
        <a:off x="6206939" y="2997326"/>
        <a:ext cx="1708849" cy="2414774"/>
      </dsp:txXfrm>
    </dsp:sp>
    <dsp:sp modelId="{A1E19904-EF7B-4FF9-B5A0-ADBFAE787D48}">
      <dsp:nvSpPr>
        <dsp:cNvPr id="0" name=""/>
        <dsp:cNvSpPr/>
      </dsp:nvSpPr>
      <dsp:spPr>
        <a:xfrm>
          <a:off x="8274647" y="2997326"/>
          <a:ext cx="1708849" cy="241477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u="sng" kern="1200" dirty="0"/>
            <a:t>Sportsnemnd</a:t>
          </a:r>
          <a:br>
            <a:rPr lang="nb-NO" sz="1600" kern="1200" dirty="0"/>
          </a:br>
          <a:r>
            <a:rPr lang="nb-NO" sz="1600" kern="1200" dirty="0"/>
            <a:t>Stig Eknes</a:t>
          </a:r>
          <a:br>
            <a:rPr lang="nb-NO" sz="1600" kern="1200" dirty="0"/>
          </a:br>
          <a:r>
            <a:rPr lang="nb-NO" sz="1600" kern="1200" dirty="0"/>
            <a:t>Gisle Låstad</a:t>
          </a:r>
          <a:br>
            <a:rPr lang="nb-NO" sz="1600" kern="1200" dirty="0"/>
          </a:br>
          <a:r>
            <a:rPr lang="nb-NO" sz="1600" kern="1200" dirty="0"/>
            <a:t>Øyvind </a:t>
          </a:r>
          <a:r>
            <a:rPr lang="nb-NO" sz="1600" kern="1200" dirty="0" err="1"/>
            <a:t>Litland</a:t>
          </a:r>
          <a:br>
            <a:rPr lang="nb-NO" sz="1600" kern="1200" dirty="0"/>
          </a:br>
          <a:r>
            <a:rPr lang="nb-NO" sz="1600" kern="1200" dirty="0"/>
            <a:t>Øystein Alden</a:t>
          </a:r>
          <a:br>
            <a:rPr lang="nb-NO" sz="1600" kern="1200" dirty="0"/>
          </a:br>
          <a:r>
            <a:rPr lang="nb-NO" sz="1600" kern="1200" dirty="0"/>
            <a:t>Mathias </a:t>
          </a:r>
          <a:r>
            <a:rPr lang="nb-NO" sz="1600" kern="1200" dirty="0" err="1"/>
            <a:t>Riple</a:t>
          </a:r>
          <a:br>
            <a:rPr lang="nb-NO" sz="1600" kern="1200" dirty="0"/>
          </a:br>
          <a:r>
            <a:rPr lang="nb-NO" sz="1600" kern="1200" dirty="0"/>
            <a:t>Vidar Fossdal</a:t>
          </a:r>
        </a:p>
      </dsp:txBody>
      <dsp:txXfrm>
        <a:off x="8274647" y="2997326"/>
        <a:ext cx="1708849" cy="2414774"/>
      </dsp:txXfrm>
    </dsp:sp>
    <dsp:sp modelId="{68C58039-6BEF-45E6-BA2D-EA27185F2A51}">
      <dsp:nvSpPr>
        <dsp:cNvPr id="0" name=""/>
        <dsp:cNvSpPr/>
      </dsp:nvSpPr>
      <dsp:spPr>
        <a:xfrm>
          <a:off x="10342354" y="2997326"/>
          <a:ext cx="1708849" cy="241477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u="sng" kern="1200" dirty="0"/>
            <a:t>Materialforvalter</a:t>
          </a:r>
          <a:br>
            <a:rPr lang="nb-NO" sz="1600" kern="1200" dirty="0"/>
          </a:br>
          <a:r>
            <a:rPr lang="nb-NO" sz="1600" kern="1200" dirty="0"/>
            <a:t>Marianne Normann</a:t>
          </a:r>
        </a:p>
      </dsp:txBody>
      <dsp:txXfrm>
        <a:off x="10342354" y="2997326"/>
        <a:ext cx="1708849" cy="241477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0CD8AB-7662-4C49-A2A6-91B8E6D8E5A5}">
      <dsp:nvSpPr>
        <dsp:cNvPr id="0" name=""/>
        <dsp:cNvSpPr/>
      </dsp:nvSpPr>
      <dsp:spPr>
        <a:xfrm>
          <a:off x="5592997" y="744269"/>
          <a:ext cx="119905" cy="4304785"/>
        </a:xfrm>
        <a:custGeom>
          <a:avLst/>
          <a:gdLst/>
          <a:ahLst/>
          <a:cxnLst/>
          <a:rect l="0" t="0" r="0" b="0"/>
          <a:pathLst>
            <a:path>
              <a:moveTo>
                <a:pt x="119905" y="0"/>
              </a:moveTo>
              <a:lnTo>
                <a:pt x="119905" y="4304785"/>
              </a:lnTo>
              <a:lnTo>
                <a:pt x="0" y="43047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EDA0AF-BFDF-4ED1-83C0-3704671C3D06}">
      <dsp:nvSpPr>
        <dsp:cNvPr id="0" name=""/>
        <dsp:cNvSpPr/>
      </dsp:nvSpPr>
      <dsp:spPr>
        <a:xfrm>
          <a:off x="5712902" y="744269"/>
          <a:ext cx="119905" cy="33790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79004"/>
              </a:lnTo>
              <a:lnTo>
                <a:pt x="119905" y="337900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141FA4-EA48-4003-BFB6-6375CB314FA8}">
      <dsp:nvSpPr>
        <dsp:cNvPr id="0" name=""/>
        <dsp:cNvSpPr/>
      </dsp:nvSpPr>
      <dsp:spPr>
        <a:xfrm>
          <a:off x="5592997" y="744269"/>
          <a:ext cx="119905" cy="3379004"/>
        </a:xfrm>
        <a:custGeom>
          <a:avLst/>
          <a:gdLst/>
          <a:ahLst/>
          <a:cxnLst/>
          <a:rect l="0" t="0" r="0" b="0"/>
          <a:pathLst>
            <a:path>
              <a:moveTo>
                <a:pt x="119905" y="0"/>
              </a:moveTo>
              <a:lnTo>
                <a:pt x="119905" y="3379004"/>
              </a:lnTo>
              <a:lnTo>
                <a:pt x="0" y="337900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7D7B9C-599B-4660-805A-C73EE721F926}">
      <dsp:nvSpPr>
        <dsp:cNvPr id="0" name=""/>
        <dsp:cNvSpPr/>
      </dsp:nvSpPr>
      <dsp:spPr>
        <a:xfrm>
          <a:off x="5712902" y="744269"/>
          <a:ext cx="119905" cy="24532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3223"/>
              </a:lnTo>
              <a:lnTo>
                <a:pt x="119905" y="24532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FBADC7-3788-449F-936C-418401ECC21D}">
      <dsp:nvSpPr>
        <dsp:cNvPr id="0" name=""/>
        <dsp:cNvSpPr/>
      </dsp:nvSpPr>
      <dsp:spPr>
        <a:xfrm>
          <a:off x="5592997" y="744269"/>
          <a:ext cx="119905" cy="2453223"/>
        </a:xfrm>
        <a:custGeom>
          <a:avLst/>
          <a:gdLst/>
          <a:ahLst/>
          <a:cxnLst/>
          <a:rect l="0" t="0" r="0" b="0"/>
          <a:pathLst>
            <a:path>
              <a:moveTo>
                <a:pt x="119905" y="0"/>
              </a:moveTo>
              <a:lnTo>
                <a:pt x="119905" y="2453223"/>
              </a:lnTo>
              <a:lnTo>
                <a:pt x="0" y="24532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80B851-B0A6-4A0D-9F1E-291DE98E49B4}">
      <dsp:nvSpPr>
        <dsp:cNvPr id="0" name=""/>
        <dsp:cNvSpPr/>
      </dsp:nvSpPr>
      <dsp:spPr>
        <a:xfrm>
          <a:off x="5712902" y="744269"/>
          <a:ext cx="119905" cy="15180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8009"/>
              </a:lnTo>
              <a:lnTo>
                <a:pt x="119905" y="15180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DEC3C7-B058-4A25-80A0-925CE56FE1AD}">
      <dsp:nvSpPr>
        <dsp:cNvPr id="0" name=""/>
        <dsp:cNvSpPr/>
      </dsp:nvSpPr>
      <dsp:spPr>
        <a:xfrm>
          <a:off x="5592997" y="744269"/>
          <a:ext cx="119905" cy="1508576"/>
        </a:xfrm>
        <a:custGeom>
          <a:avLst/>
          <a:gdLst/>
          <a:ahLst/>
          <a:cxnLst/>
          <a:rect l="0" t="0" r="0" b="0"/>
          <a:pathLst>
            <a:path>
              <a:moveTo>
                <a:pt x="119905" y="0"/>
              </a:moveTo>
              <a:lnTo>
                <a:pt x="119905" y="1508576"/>
              </a:lnTo>
              <a:lnTo>
                <a:pt x="0" y="15085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5B6154-D312-40FA-ABE3-9A3881B39B3F}">
      <dsp:nvSpPr>
        <dsp:cNvPr id="0" name=""/>
        <dsp:cNvSpPr/>
      </dsp:nvSpPr>
      <dsp:spPr>
        <a:xfrm>
          <a:off x="5712902" y="744269"/>
          <a:ext cx="119905" cy="5827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2795"/>
              </a:lnTo>
              <a:lnTo>
                <a:pt x="119905" y="5827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C95551-D4E3-48E6-9B71-3173D480B5D2}">
      <dsp:nvSpPr>
        <dsp:cNvPr id="0" name=""/>
        <dsp:cNvSpPr/>
      </dsp:nvSpPr>
      <dsp:spPr>
        <a:xfrm>
          <a:off x="5592997" y="744269"/>
          <a:ext cx="119905" cy="579275"/>
        </a:xfrm>
        <a:custGeom>
          <a:avLst/>
          <a:gdLst/>
          <a:ahLst/>
          <a:cxnLst/>
          <a:rect l="0" t="0" r="0" b="0"/>
          <a:pathLst>
            <a:path>
              <a:moveTo>
                <a:pt x="119905" y="0"/>
              </a:moveTo>
              <a:lnTo>
                <a:pt x="119905" y="579275"/>
              </a:lnTo>
              <a:lnTo>
                <a:pt x="0" y="5792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AFDD42-A509-4C4C-AACA-CEFC57EE4108}">
      <dsp:nvSpPr>
        <dsp:cNvPr id="0" name=""/>
        <dsp:cNvSpPr/>
      </dsp:nvSpPr>
      <dsp:spPr>
        <a:xfrm>
          <a:off x="4805523" y="2080"/>
          <a:ext cx="1814757" cy="7421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Administrasjon</a:t>
          </a:r>
          <a:endParaRPr lang="nn-NO" sz="1600" kern="1200" dirty="0"/>
        </a:p>
      </dsp:txBody>
      <dsp:txXfrm>
        <a:off x="4805523" y="2080"/>
        <a:ext cx="1814757" cy="742189"/>
      </dsp:txXfrm>
    </dsp:sp>
    <dsp:sp modelId="{D2594C84-5477-461B-8379-D09B141B927C}">
      <dsp:nvSpPr>
        <dsp:cNvPr id="0" name=""/>
        <dsp:cNvSpPr/>
      </dsp:nvSpPr>
      <dsp:spPr>
        <a:xfrm>
          <a:off x="3528358" y="984079"/>
          <a:ext cx="2064639" cy="6789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>
              <a:solidFill>
                <a:srgbClr val="FFFFFF"/>
              </a:solidFill>
              <a:cs typeface="Calibri Light"/>
            </a:rPr>
            <a:t>Regnskap</a:t>
          </a:r>
          <a:br>
            <a:rPr lang="nb-NO" sz="1600" kern="1200" dirty="0">
              <a:solidFill>
                <a:srgbClr val="010000"/>
              </a:solidFill>
              <a:cs typeface="Calibri Light"/>
            </a:rPr>
          </a:br>
          <a:r>
            <a:rPr lang="nb-NO" sz="1600" kern="1200" dirty="0">
              <a:solidFill>
                <a:srgbClr val="010000"/>
              </a:solidFill>
              <a:cs typeface="Calibri Light"/>
            </a:rPr>
            <a:t>Jane Gullbrå</a:t>
          </a:r>
          <a:br>
            <a:rPr lang="nb-NO" sz="1600" kern="1200" dirty="0">
              <a:solidFill>
                <a:srgbClr val="010000"/>
              </a:solidFill>
              <a:cs typeface="Calibri Light"/>
            </a:rPr>
          </a:br>
          <a:r>
            <a:rPr lang="nb-NO" sz="1600" kern="1200" dirty="0">
              <a:solidFill>
                <a:srgbClr val="010000"/>
              </a:solidFill>
              <a:cs typeface="Calibri Light"/>
            </a:rPr>
            <a:t>Tore Langeland</a:t>
          </a:r>
          <a:endParaRPr lang="nn-NO" sz="1600" kern="1200" dirty="0"/>
        </a:p>
      </dsp:txBody>
      <dsp:txXfrm>
        <a:off x="3528358" y="984079"/>
        <a:ext cx="2064639" cy="678930"/>
      </dsp:txXfrm>
    </dsp:sp>
    <dsp:sp modelId="{C4914745-1582-4FDB-845E-39E1D93159FB}">
      <dsp:nvSpPr>
        <dsp:cNvPr id="0" name=""/>
        <dsp:cNvSpPr/>
      </dsp:nvSpPr>
      <dsp:spPr>
        <a:xfrm>
          <a:off x="5832807" y="984079"/>
          <a:ext cx="2064639" cy="6859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>
              <a:cs typeface="Calibri Light"/>
            </a:rPr>
            <a:t>Kvalitetsklubbansvarlig</a:t>
          </a:r>
          <a:br>
            <a:rPr lang="nb-NO" sz="1600" kern="1200" dirty="0">
              <a:solidFill>
                <a:srgbClr val="010000"/>
              </a:solidFill>
              <a:cs typeface="Calibri Light"/>
            </a:rPr>
          </a:br>
          <a:r>
            <a:rPr lang="nb-NO" sz="1600" kern="1200" dirty="0">
              <a:solidFill>
                <a:srgbClr val="010000"/>
              </a:solidFill>
              <a:cs typeface="Calibri Light"/>
            </a:rPr>
            <a:t>Roald Martinsen</a:t>
          </a:r>
          <a:endParaRPr lang="nn-NO" sz="1600" kern="1200" dirty="0"/>
        </a:p>
      </dsp:txBody>
      <dsp:txXfrm>
        <a:off x="5832807" y="984079"/>
        <a:ext cx="2064639" cy="685971"/>
      </dsp:txXfrm>
    </dsp:sp>
    <dsp:sp modelId="{25320AE5-6771-496B-9CB4-1224E6CCECDB}">
      <dsp:nvSpPr>
        <dsp:cNvPr id="0" name=""/>
        <dsp:cNvSpPr/>
      </dsp:nvSpPr>
      <dsp:spPr>
        <a:xfrm>
          <a:off x="3528358" y="1909861"/>
          <a:ext cx="2064639" cy="6859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>
              <a:cs typeface="Calibri Light"/>
            </a:rPr>
            <a:t>Fiksansvarlig</a:t>
          </a:r>
          <a:br>
            <a:rPr lang="nb-NO" sz="1600" kern="1200" dirty="0">
              <a:solidFill>
                <a:srgbClr val="010000"/>
              </a:solidFill>
              <a:cs typeface="Calibri Light"/>
            </a:rPr>
          </a:br>
          <a:r>
            <a:rPr lang="nb-NO" sz="1600" kern="1200" dirty="0">
              <a:solidFill>
                <a:srgbClr val="010000"/>
              </a:solidFill>
              <a:cs typeface="Calibri Light"/>
            </a:rPr>
            <a:t>Tore Langeland</a:t>
          </a:r>
          <a:endParaRPr lang="nn-NO" sz="1600" kern="1200" dirty="0"/>
        </a:p>
      </dsp:txBody>
      <dsp:txXfrm>
        <a:off x="3528358" y="1909861"/>
        <a:ext cx="2064639" cy="685971"/>
      </dsp:txXfrm>
    </dsp:sp>
    <dsp:sp modelId="{BBA2989A-EAA5-4C9E-8BEF-710D5ADB06EE}">
      <dsp:nvSpPr>
        <dsp:cNvPr id="0" name=""/>
        <dsp:cNvSpPr/>
      </dsp:nvSpPr>
      <dsp:spPr>
        <a:xfrm>
          <a:off x="5832807" y="1909861"/>
          <a:ext cx="2044849" cy="7048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>
              <a:solidFill>
                <a:srgbClr val="FFFFFF"/>
              </a:solidFill>
              <a:cs typeface="Calibri Light"/>
            </a:rPr>
            <a:t>Lederkompetanse</a:t>
          </a:r>
          <a:br>
            <a:rPr lang="nb-NO" sz="1600" kern="1200" dirty="0">
              <a:solidFill>
                <a:srgbClr val="010000"/>
              </a:solidFill>
              <a:cs typeface="Calibri Light"/>
            </a:rPr>
          </a:br>
          <a:r>
            <a:rPr lang="nb-NO" sz="1600" kern="1200" dirty="0">
              <a:solidFill>
                <a:srgbClr val="010000"/>
              </a:solidFill>
              <a:cs typeface="Calibri Light"/>
            </a:rPr>
            <a:t>Arnbjørn Vevle</a:t>
          </a:r>
          <a:endParaRPr lang="nn-NO" sz="1600" kern="1200" dirty="0"/>
        </a:p>
      </dsp:txBody>
      <dsp:txXfrm>
        <a:off x="5832807" y="1909861"/>
        <a:ext cx="2044849" cy="704836"/>
      </dsp:txXfrm>
    </dsp:sp>
    <dsp:sp modelId="{EBF81854-46CC-461F-A22B-AB10BE050CAC}">
      <dsp:nvSpPr>
        <dsp:cNvPr id="0" name=""/>
        <dsp:cNvSpPr/>
      </dsp:nvSpPr>
      <dsp:spPr>
        <a:xfrm>
          <a:off x="3528358" y="2854507"/>
          <a:ext cx="2064639" cy="6859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>
              <a:solidFill>
                <a:srgbClr val="FFFFFF"/>
              </a:solidFill>
              <a:cs typeface="Calibri Light"/>
            </a:rPr>
            <a:t>Verdimøte</a:t>
          </a:r>
          <a:br>
            <a:rPr lang="nb-NO" sz="1600" kern="1200" dirty="0">
              <a:solidFill>
                <a:srgbClr val="010000"/>
              </a:solidFill>
              <a:cs typeface="Calibri Light"/>
            </a:rPr>
          </a:br>
          <a:r>
            <a:rPr lang="nb-NO" sz="1600" kern="1200" dirty="0">
              <a:solidFill>
                <a:srgbClr val="010000"/>
              </a:solidFill>
              <a:cs typeface="Calibri Light"/>
            </a:rPr>
            <a:t>Lars Hatland</a:t>
          </a:r>
          <a:br>
            <a:rPr lang="nb-NO" sz="1600" kern="1200" dirty="0">
              <a:solidFill>
                <a:srgbClr val="010000"/>
              </a:solidFill>
              <a:cs typeface="Calibri Light"/>
            </a:rPr>
          </a:br>
          <a:r>
            <a:rPr lang="nb-NO" sz="1600" kern="1200" dirty="0">
              <a:solidFill>
                <a:srgbClr val="010000"/>
              </a:solidFill>
              <a:cs typeface="Calibri Light"/>
            </a:rPr>
            <a:t>Magne Espelid</a:t>
          </a:r>
          <a:endParaRPr lang="nn-NO" sz="1600" kern="1200" dirty="0"/>
        </a:p>
      </dsp:txBody>
      <dsp:txXfrm>
        <a:off x="3528358" y="2854507"/>
        <a:ext cx="2064639" cy="685971"/>
      </dsp:txXfrm>
    </dsp:sp>
    <dsp:sp modelId="{8CC56F60-74F1-4942-A2ED-93AF8DD13DD1}">
      <dsp:nvSpPr>
        <dsp:cNvPr id="0" name=""/>
        <dsp:cNvSpPr/>
      </dsp:nvSpPr>
      <dsp:spPr>
        <a:xfrm>
          <a:off x="5832807" y="2854507"/>
          <a:ext cx="2064639" cy="6859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>
              <a:solidFill>
                <a:srgbClr val="FFFFFF"/>
              </a:solidFill>
              <a:cs typeface="Calibri Light"/>
            </a:rPr>
            <a:t>Trygge rammer</a:t>
          </a:r>
          <a:br>
            <a:rPr lang="nb-NO" sz="1600" kern="1200" dirty="0">
              <a:solidFill>
                <a:srgbClr val="010000"/>
              </a:solidFill>
              <a:cs typeface="Calibri Light"/>
            </a:rPr>
          </a:br>
          <a:r>
            <a:rPr lang="nb-NO" sz="1600" kern="1200" dirty="0">
              <a:solidFill>
                <a:srgbClr val="010000"/>
              </a:solidFill>
              <a:cs typeface="Calibri Light"/>
            </a:rPr>
            <a:t>Lars Hatland</a:t>
          </a:r>
          <a:br>
            <a:rPr lang="nb-NO" sz="1600" kern="1200" dirty="0">
              <a:solidFill>
                <a:srgbClr val="010000"/>
              </a:solidFill>
              <a:cs typeface="Calibri Light"/>
            </a:rPr>
          </a:br>
          <a:r>
            <a:rPr lang="nb-NO" sz="1600" kern="1200" dirty="0">
              <a:solidFill>
                <a:srgbClr val="010000"/>
              </a:solidFill>
              <a:cs typeface="Calibri Light"/>
            </a:rPr>
            <a:t>Magne Espelid</a:t>
          </a:r>
          <a:endParaRPr lang="nn-NO" sz="1600" kern="1200" dirty="0"/>
        </a:p>
      </dsp:txBody>
      <dsp:txXfrm>
        <a:off x="5832807" y="2854507"/>
        <a:ext cx="2064639" cy="685971"/>
      </dsp:txXfrm>
    </dsp:sp>
    <dsp:sp modelId="{BBE704FB-0DA9-4E50-B7A5-E4867A8050E6}">
      <dsp:nvSpPr>
        <dsp:cNvPr id="0" name=""/>
        <dsp:cNvSpPr/>
      </dsp:nvSpPr>
      <dsp:spPr>
        <a:xfrm>
          <a:off x="3528358" y="3780288"/>
          <a:ext cx="2064639" cy="6859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>
              <a:solidFill>
                <a:srgbClr val="FFFFFF"/>
              </a:solidFill>
              <a:cs typeface="Calibri Light"/>
            </a:rPr>
            <a:t>Skader og forsikring</a:t>
          </a:r>
          <a:br>
            <a:rPr lang="nb-NO" sz="1600" kern="1200" dirty="0">
              <a:solidFill>
                <a:srgbClr val="010000"/>
              </a:solidFill>
              <a:cs typeface="Calibri Light"/>
            </a:rPr>
          </a:br>
          <a:r>
            <a:rPr lang="nb-NO" sz="1600" kern="1200" dirty="0">
              <a:solidFill>
                <a:srgbClr val="010000"/>
              </a:solidFill>
              <a:cs typeface="Calibri Light"/>
            </a:rPr>
            <a:t>Tore Langeland</a:t>
          </a:r>
          <a:endParaRPr lang="nn-NO" sz="1600" kern="1200" dirty="0"/>
        </a:p>
      </dsp:txBody>
      <dsp:txXfrm>
        <a:off x="3528358" y="3780288"/>
        <a:ext cx="2064639" cy="685971"/>
      </dsp:txXfrm>
    </dsp:sp>
    <dsp:sp modelId="{7F457FA1-0BC5-4A33-9B7F-CCF8222E1861}">
      <dsp:nvSpPr>
        <dsp:cNvPr id="0" name=""/>
        <dsp:cNvSpPr/>
      </dsp:nvSpPr>
      <dsp:spPr>
        <a:xfrm>
          <a:off x="5832807" y="3780288"/>
          <a:ext cx="2064639" cy="6859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>
              <a:solidFill>
                <a:srgbClr val="FFFFFF"/>
              </a:solidFill>
              <a:cs typeface="Calibri Light"/>
            </a:rPr>
            <a:t>Overgangsansvarlig</a:t>
          </a:r>
          <a:br>
            <a:rPr lang="nb-NO" sz="1600" kern="1200" dirty="0">
              <a:solidFill>
                <a:srgbClr val="010000"/>
              </a:solidFill>
              <a:cs typeface="Calibri Light"/>
            </a:rPr>
          </a:br>
          <a:r>
            <a:rPr lang="nb-NO" sz="1600" kern="1200" dirty="0">
              <a:solidFill>
                <a:srgbClr val="010000"/>
              </a:solidFill>
              <a:cs typeface="Calibri Light"/>
            </a:rPr>
            <a:t>Tore Langeland</a:t>
          </a:r>
          <a:endParaRPr lang="nn-NO" sz="1600" kern="1200" dirty="0"/>
        </a:p>
      </dsp:txBody>
      <dsp:txXfrm>
        <a:off x="5832807" y="3780288"/>
        <a:ext cx="2064639" cy="685971"/>
      </dsp:txXfrm>
    </dsp:sp>
    <dsp:sp modelId="{801DE685-1707-47A7-883D-15F717EAE87B}">
      <dsp:nvSpPr>
        <dsp:cNvPr id="0" name=""/>
        <dsp:cNvSpPr/>
      </dsp:nvSpPr>
      <dsp:spPr>
        <a:xfrm>
          <a:off x="3528358" y="4706069"/>
          <a:ext cx="2064639" cy="6859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>
              <a:solidFill>
                <a:srgbClr val="FFFFFF"/>
              </a:solidFill>
              <a:cs typeface="Calibri Light"/>
            </a:rPr>
            <a:t>Profilering</a:t>
          </a:r>
          <a:br>
            <a:rPr lang="nb-NO" sz="1600" kern="1200">
              <a:solidFill>
                <a:srgbClr val="010000"/>
              </a:solidFill>
              <a:cs typeface="Calibri Light"/>
            </a:rPr>
          </a:br>
          <a:r>
            <a:rPr lang="nb-NO" sz="1600" kern="1200">
              <a:solidFill>
                <a:srgbClr val="010000"/>
              </a:solidFill>
              <a:cs typeface="Calibri Light"/>
            </a:rPr>
            <a:t>John Erik Jørgensen</a:t>
          </a:r>
          <a:endParaRPr lang="nn-NO" sz="1600" kern="1200" dirty="0"/>
        </a:p>
      </dsp:txBody>
      <dsp:txXfrm>
        <a:off x="3528358" y="4706069"/>
        <a:ext cx="2064639" cy="68597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9EB31D-10D9-43CF-B8DA-61DACE1F37D8}">
      <dsp:nvSpPr>
        <dsp:cNvPr id="0" name=""/>
        <dsp:cNvSpPr/>
      </dsp:nvSpPr>
      <dsp:spPr>
        <a:xfrm>
          <a:off x="5989739" y="1532166"/>
          <a:ext cx="5288778" cy="115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963"/>
              </a:lnTo>
              <a:lnTo>
                <a:pt x="5288778" y="57963"/>
              </a:lnTo>
              <a:lnTo>
                <a:pt x="5288778" y="1159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FFBF1F-5DA7-48BB-A3F3-96D08B5879BB}">
      <dsp:nvSpPr>
        <dsp:cNvPr id="0" name=""/>
        <dsp:cNvSpPr/>
      </dsp:nvSpPr>
      <dsp:spPr>
        <a:xfrm>
          <a:off x="5989739" y="1532166"/>
          <a:ext cx="3777698" cy="115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963"/>
              </a:lnTo>
              <a:lnTo>
                <a:pt x="3777698" y="57963"/>
              </a:lnTo>
              <a:lnTo>
                <a:pt x="3777698" y="1159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9F8248-0010-425C-94F5-E22CF2913B73}">
      <dsp:nvSpPr>
        <dsp:cNvPr id="0" name=""/>
        <dsp:cNvSpPr/>
      </dsp:nvSpPr>
      <dsp:spPr>
        <a:xfrm>
          <a:off x="5989739" y="1532166"/>
          <a:ext cx="2266619" cy="115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963"/>
              </a:lnTo>
              <a:lnTo>
                <a:pt x="2266619" y="57963"/>
              </a:lnTo>
              <a:lnTo>
                <a:pt x="2266619" y="1159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52787B-39D5-410D-AB81-4270DE5E19A9}">
      <dsp:nvSpPr>
        <dsp:cNvPr id="0" name=""/>
        <dsp:cNvSpPr/>
      </dsp:nvSpPr>
      <dsp:spPr>
        <a:xfrm>
          <a:off x="5989739" y="1532166"/>
          <a:ext cx="755539" cy="115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963"/>
              </a:lnTo>
              <a:lnTo>
                <a:pt x="755539" y="57963"/>
              </a:lnTo>
              <a:lnTo>
                <a:pt x="755539" y="1159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0CCFE2-42FB-4841-8528-6EEC0EFD585E}">
      <dsp:nvSpPr>
        <dsp:cNvPr id="0" name=""/>
        <dsp:cNvSpPr/>
      </dsp:nvSpPr>
      <dsp:spPr>
        <a:xfrm>
          <a:off x="5234199" y="1532166"/>
          <a:ext cx="755539" cy="115926"/>
        </a:xfrm>
        <a:custGeom>
          <a:avLst/>
          <a:gdLst/>
          <a:ahLst/>
          <a:cxnLst/>
          <a:rect l="0" t="0" r="0" b="0"/>
          <a:pathLst>
            <a:path>
              <a:moveTo>
                <a:pt x="755539" y="0"/>
              </a:moveTo>
              <a:lnTo>
                <a:pt x="755539" y="57963"/>
              </a:lnTo>
              <a:lnTo>
                <a:pt x="0" y="57963"/>
              </a:lnTo>
              <a:lnTo>
                <a:pt x="0" y="1159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0D6557-8FFE-4D37-9FB7-A1F3B4DEAD88}">
      <dsp:nvSpPr>
        <dsp:cNvPr id="0" name=""/>
        <dsp:cNvSpPr/>
      </dsp:nvSpPr>
      <dsp:spPr>
        <a:xfrm>
          <a:off x="3723120" y="1532166"/>
          <a:ext cx="2266619" cy="115926"/>
        </a:xfrm>
        <a:custGeom>
          <a:avLst/>
          <a:gdLst/>
          <a:ahLst/>
          <a:cxnLst/>
          <a:rect l="0" t="0" r="0" b="0"/>
          <a:pathLst>
            <a:path>
              <a:moveTo>
                <a:pt x="2266619" y="0"/>
              </a:moveTo>
              <a:lnTo>
                <a:pt x="2266619" y="57963"/>
              </a:lnTo>
              <a:lnTo>
                <a:pt x="0" y="57963"/>
              </a:lnTo>
              <a:lnTo>
                <a:pt x="0" y="1159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6A2EBE-AA82-42C1-BB4F-2DDF53CCCBF5}">
      <dsp:nvSpPr>
        <dsp:cNvPr id="0" name=""/>
        <dsp:cNvSpPr/>
      </dsp:nvSpPr>
      <dsp:spPr>
        <a:xfrm>
          <a:off x="2212040" y="1532166"/>
          <a:ext cx="3777698" cy="115926"/>
        </a:xfrm>
        <a:custGeom>
          <a:avLst/>
          <a:gdLst/>
          <a:ahLst/>
          <a:cxnLst/>
          <a:rect l="0" t="0" r="0" b="0"/>
          <a:pathLst>
            <a:path>
              <a:moveTo>
                <a:pt x="3777698" y="0"/>
              </a:moveTo>
              <a:lnTo>
                <a:pt x="3777698" y="57963"/>
              </a:lnTo>
              <a:lnTo>
                <a:pt x="0" y="57963"/>
              </a:lnTo>
              <a:lnTo>
                <a:pt x="0" y="1159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DE7F6D-F069-4351-AE7B-6194F1E5E85D}">
      <dsp:nvSpPr>
        <dsp:cNvPr id="0" name=""/>
        <dsp:cNvSpPr/>
      </dsp:nvSpPr>
      <dsp:spPr>
        <a:xfrm>
          <a:off x="142899" y="2636439"/>
          <a:ext cx="209272" cy="28186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8645"/>
              </a:lnTo>
              <a:lnTo>
                <a:pt x="209272" y="281864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69F24C-6B33-49AA-861C-A12D28A895F8}">
      <dsp:nvSpPr>
        <dsp:cNvPr id="0" name=""/>
        <dsp:cNvSpPr/>
      </dsp:nvSpPr>
      <dsp:spPr>
        <a:xfrm>
          <a:off x="142899" y="2636439"/>
          <a:ext cx="209272" cy="17143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4372"/>
              </a:lnTo>
              <a:lnTo>
                <a:pt x="209272" y="17143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B2168B-F9AB-40D3-AC70-27CAAFF61875}">
      <dsp:nvSpPr>
        <dsp:cNvPr id="0" name=""/>
        <dsp:cNvSpPr/>
      </dsp:nvSpPr>
      <dsp:spPr>
        <a:xfrm>
          <a:off x="142899" y="2636439"/>
          <a:ext cx="209272" cy="610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0099"/>
              </a:lnTo>
              <a:lnTo>
                <a:pt x="209272" y="61009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41F26B-B47A-463C-A6C4-0E7B2B273E8C}">
      <dsp:nvSpPr>
        <dsp:cNvPr id="0" name=""/>
        <dsp:cNvSpPr/>
      </dsp:nvSpPr>
      <dsp:spPr>
        <a:xfrm>
          <a:off x="700960" y="1532166"/>
          <a:ext cx="5288778" cy="115926"/>
        </a:xfrm>
        <a:custGeom>
          <a:avLst/>
          <a:gdLst/>
          <a:ahLst/>
          <a:cxnLst/>
          <a:rect l="0" t="0" r="0" b="0"/>
          <a:pathLst>
            <a:path>
              <a:moveTo>
                <a:pt x="5288778" y="0"/>
              </a:moveTo>
              <a:lnTo>
                <a:pt x="5288778" y="57963"/>
              </a:lnTo>
              <a:lnTo>
                <a:pt x="0" y="57963"/>
              </a:lnTo>
              <a:lnTo>
                <a:pt x="0" y="1159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DB2D17-1D85-4346-B22E-2BB4DEACA7FC}">
      <dsp:nvSpPr>
        <dsp:cNvPr id="0" name=""/>
        <dsp:cNvSpPr/>
      </dsp:nvSpPr>
      <dsp:spPr>
        <a:xfrm>
          <a:off x="5292163" y="543820"/>
          <a:ext cx="1395152" cy="9883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>
              <a:cs typeface="Calibri Light"/>
            </a:rPr>
            <a:t>Sportsnemnd</a:t>
          </a:r>
          <a:endParaRPr lang="nb-NO" sz="1600" kern="1200" dirty="0"/>
        </a:p>
      </dsp:txBody>
      <dsp:txXfrm>
        <a:off x="5292163" y="543820"/>
        <a:ext cx="1395152" cy="988345"/>
      </dsp:txXfrm>
    </dsp:sp>
    <dsp:sp modelId="{AE2EC42A-F8B2-4610-B4E6-95EF421F7146}">
      <dsp:nvSpPr>
        <dsp:cNvPr id="0" name=""/>
        <dsp:cNvSpPr/>
      </dsp:nvSpPr>
      <dsp:spPr>
        <a:xfrm>
          <a:off x="3384" y="1648093"/>
          <a:ext cx="1395152" cy="9883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>
              <a:cs typeface="Calibri Light"/>
            </a:rPr>
            <a:t>Sport og treneransvarlig</a:t>
          </a:r>
          <a:endParaRPr lang="nb-NO" sz="1600" kern="1200" dirty="0">
            <a:solidFill>
              <a:srgbClr val="010000"/>
            </a:solidFill>
            <a:cs typeface="Calibri Light"/>
          </a:endParaRPr>
        </a:p>
      </dsp:txBody>
      <dsp:txXfrm>
        <a:off x="3384" y="1648093"/>
        <a:ext cx="1395152" cy="988345"/>
      </dsp:txXfrm>
    </dsp:sp>
    <dsp:sp modelId="{AA41A6F8-887B-40D0-881B-D954A76E95C8}">
      <dsp:nvSpPr>
        <dsp:cNvPr id="0" name=""/>
        <dsp:cNvSpPr/>
      </dsp:nvSpPr>
      <dsp:spPr>
        <a:xfrm>
          <a:off x="352172" y="2752366"/>
          <a:ext cx="1395152" cy="9883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>
              <a:cs typeface="Calibri Light"/>
            </a:rPr>
            <a:t>Barn tom G12/J11</a:t>
          </a:r>
          <a:br>
            <a:rPr lang="nb-NO" sz="1600" kern="1200" dirty="0">
              <a:solidFill>
                <a:srgbClr val="010000"/>
              </a:solidFill>
              <a:cs typeface="Calibri Light"/>
            </a:rPr>
          </a:br>
          <a:r>
            <a:rPr lang="nb-NO" sz="1600" kern="1200" dirty="0">
              <a:solidFill>
                <a:srgbClr val="010000"/>
              </a:solidFill>
              <a:cs typeface="Calibri Light"/>
            </a:rPr>
            <a:t>Øystein Alden</a:t>
          </a:r>
          <a:endParaRPr lang="nb-NO" sz="1600" kern="1200" dirty="0">
            <a:cs typeface="Calibri Light"/>
          </a:endParaRPr>
        </a:p>
      </dsp:txBody>
      <dsp:txXfrm>
        <a:off x="352172" y="2752366"/>
        <a:ext cx="1395152" cy="988345"/>
      </dsp:txXfrm>
    </dsp:sp>
    <dsp:sp modelId="{68680090-2563-4266-B36F-0CB4FEDFF6A3}">
      <dsp:nvSpPr>
        <dsp:cNvPr id="0" name=""/>
        <dsp:cNvSpPr/>
      </dsp:nvSpPr>
      <dsp:spPr>
        <a:xfrm>
          <a:off x="352172" y="3856638"/>
          <a:ext cx="1395152" cy="9883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>
              <a:cs typeface="Calibri Light"/>
            </a:rPr>
            <a:t>G13 tom MSA</a:t>
          </a:r>
          <a:br>
            <a:rPr lang="nb-NO" sz="1600" kern="1200" dirty="0">
              <a:solidFill>
                <a:srgbClr val="010000"/>
              </a:solidFill>
              <a:cs typeface="Calibri Light"/>
            </a:rPr>
          </a:br>
          <a:r>
            <a:rPr lang="nb-NO" sz="1600" kern="1200" dirty="0">
              <a:solidFill>
                <a:srgbClr val="010000"/>
              </a:solidFill>
              <a:cs typeface="Calibri Light"/>
            </a:rPr>
            <a:t>Mathias </a:t>
          </a:r>
          <a:r>
            <a:rPr lang="nb-NO" sz="1600" kern="1200" dirty="0" err="1">
              <a:solidFill>
                <a:srgbClr val="010000"/>
              </a:solidFill>
              <a:cs typeface="Calibri Light"/>
            </a:rPr>
            <a:t>Riple</a:t>
          </a:r>
          <a:endParaRPr lang="nb-NO" sz="1600" kern="1200" dirty="0">
            <a:solidFill>
              <a:srgbClr val="010000"/>
            </a:solidFill>
            <a:cs typeface="Calibri Light"/>
          </a:endParaRPr>
        </a:p>
      </dsp:txBody>
      <dsp:txXfrm>
        <a:off x="352172" y="3856638"/>
        <a:ext cx="1395152" cy="988345"/>
      </dsp:txXfrm>
    </dsp:sp>
    <dsp:sp modelId="{542DA70B-4204-4E4A-BC6F-6AFF63827382}">
      <dsp:nvSpPr>
        <dsp:cNvPr id="0" name=""/>
        <dsp:cNvSpPr/>
      </dsp:nvSpPr>
      <dsp:spPr>
        <a:xfrm>
          <a:off x="352172" y="4960911"/>
          <a:ext cx="1395152" cy="9883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>
              <a:solidFill>
                <a:srgbClr val="FFFFFF"/>
              </a:solidFill>
              <a:cs typeface="Calibri Light"/>
            </a:rPr>
            <a:t>J12 tom KSA</a:t>
          </a:r>
          <a:br>
            <a:rPr lang="nb-NO" sz="1600" kern="1200" dirty="0">
              <a:solidFill>
                <a:srgbClr val="010000"/>
              </a:solidFill>
              <a:cs typeface="Calibri Light"/>
            </a:rPr>
          </a:br>
          <a:r>
            <a:rPr lang="nb-NO" sz="1600" kern="1200" dirty="0">
              <a:solidFill>
                <a:srgbClr val="010000"/>
              </a:solidFill>
              <a:cs typeface="Calibri Light"/>
            </a:rPr>
            <a:t>Øyvind </a:t>
          </a:r>
          <a:r>
            <a:rPr lang="nb-NO" sz="1600" kern="1200" dirty="0" err="1">
              <a:solidFill>
                <a:srgbClr val="010000"/>
              </a:solidFill>
              <a:cs typeface="Calibri Light"/>
            </a:rPr>
            <a:t>Litland</a:t>
          </a:r>
          <a:endParaRPr lang="nb-NO" sz="1600" kern="1200" dirty="0">
            <a:solidFill>
              <a:srgbClr val="010000"/>
            </a:solidFill>
            <a:cs typeface="Calibri Light"/>
          </a:endParaRPr>
        </a:p>
      </dsp:txBody>
      <dsp:txXfrm>
        <a:off x="352172" y="4960911"/>
        <a:ext cx="1395152" cy="988345"/>
      </dsp:txXfrm>
    </dsp:sp>
    <dsp:sp modelId="{98C9B6D9-452C-486C-821D-2D4F198A698D}">
      <dsp:nvSpPr>
        <dsp:cNvPr id="0" name=""/>
        <dsp:cNvSpPr/>
      </dsp:nvSpPr>
      <dsp:spPr>
        <a:xfrm>
          <a:off x="1514464" y="1648093"/>
          <a:ext cx="1395152" cy="9883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>
              <a:cs typeface="Calibri Light"/>
            </a:rPr>
            <a:t>Ukeplan/bane-disponering</a:t>
          </a:r>
          <a:br>
            <a:rPr lang="nb-NO" sz="1600" kern="1200" dirty="0">
              <a:solidFill>
                <a:srgbClr val="010000"/>
              </a:solidFill>
              <a:cs typeface="Calibri Light"/>
            </a:rPr>
          </a:br>
          <a:r>
            <a:rPr lang="nb-NO" sz="1600" kern="1200" dirty="0">
              <a:solidFill>
                <a:srgbClr val="010000"/>
              </a:solidFill>
              <a:cs typeface="Calibri Light"/>
            </a:rPr>
            <a:t>Stein Erik Kollvangsnes</a:t>
          </a:r>
        </a:p>
      </dsp:txBody>
      <dsp:txXfrm>
        <a:off x="1514464" y="1648093"/>
        <a:ext cx="1395152" cy="988345"/>
      </dsp:txXfrm>
    </dsp:sp>
    <dsp:sp modelId="{7DEAF069-63F0-4709-B896-CED0B09ADF4C}">
      <dsp:nvSpPr>
        <dsp:cNvPr id="0" name=""/>
        <dsp:cNvSpPr/>
      </dsp:nvSpPr>
      <dsp:spPr>
        <a:xfrm>
          <a:off x="3025543" y="1648093"/>
          <a:ext cx="1395152" cy="9883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Rekrutteringsansvarlig</a:t>
          </a:r>
          <a:br>
            <a:rPr lang="nb-NO" sz="1600" kern="1200" dirty="0">
              <a:solidFill>
                <a:srgbClr val="010000"/>
              </a:solidFill>
            </a:rPr>
          </a:br>
          <a:r>
            <a:rPr lang="nb-NO" sz="1600" kern="1200" dirty="0">
              <a:solidFill>
                <a:srgbClr val="010000"/>
              </a:solidFill>
            </a:rPr>
            <a:t>Øystein Alden</a:t>
          </a:r>
        </a:p>
      </dsp:txBody>
      <dsp:txXfrm>
        <a:off x="3025543" y="1648093"/>
        <a:ext cx="1395152" cy="988345"/>
      </dsp:txXfrm>
    </dsp:sp>
    <dsp:sp modelId="{4F65DE05-4EFE-49AA-81AF-BA58D343DC90}">
      <dsp:nvSpPr>
        <dsp:cNvPr id="0" name=""/>
        <dsp:cNvSpPr/>
      </dsp:nvSpPr>
      <dsp:spPr>
        <a:xfrm>
          <a:off x="4536623" y="1648093"/>
          <a:ext cx="1395152" cy="9883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>
              <a:cs typeface="Calibri Light"/>
            </a:rPr>
            <a:t>Trenerveileder</a:t>
          </a:r>
          <a:br>
            <a:rPr lang="nb-NO" sz="1600" kern="1200" dirty="0">
              <a:solidFill>
                <a:srgbClr val="010000"/>
              </a:solidFill>
              <a:cs typeface="Calibri Light"/>
            </a:rPr>
          </a:br>
          <a:r>
            <a:rPr lang="nb-NO" sz="1600" kern="1200" dirty="0">
              <a:solidFill>
                <a:srgbClr val="010000"/>
              </a:solidFill>
            </a:rPr>
            <a:t>Vidar Fossdal</a:t>
          </a:r>
        </a:p>
      </dsp:txBody>
      <dsp:txXfrm>
        <a:off x="4536623" y="1648093"/>
        <a:ext cx="1395152" cy="988345"/>
      </dsp:txXfrm>
    </dsp:sp>
    <dsp:sp modelId="{A683D983-FB02-4508-8B86-33F8C9C50F82}">
      <dsp:nvSpPr>
        <dsp:cNvPr id="0" name=""/>
        <dsp:cNvSpPr/>
      </dsp:nvSpPr>
      <dsp:spPr>
        <a:xfrm>
          <a:off x="6047702" y="1648093"/>
          <a:ext cx="1395152" cy="9883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Dommer ansvarlig</a:t>
          </a:r>
          <a:endParaRPr lang="nb-NO" sz="1600" kern="1200" dirty="0">
            <a:solidFill>
              <a:srgbClr val="010000"/>
            </a:solidFill>
          </a:endParaRPr>
        </a:p>
      </dsp:txBody>
      <dsp:txXfrm>
        <a:off x="6047702" y="1648093"/>
        <a:ext cx="1395152" cy="988345"/>
      </dsp:txXfrm>
    </dsp:sp>
    <dsp:sp modelId="{21F5A7C1-A4D6-4CE0-AABF-4668C7C7F9FF}">
      <dsp:nvSpPr>
        <dsp:cNvPr id="0" name=""/>
        <dsp:cNvSpPr/>
      </dsp:nvSpPr>
      <dsp:spPr>
        <a:xfrm>
          <a:off x="7558782" y="1648093"/>
          <a:ext cx="1395152" cy="9883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>
              <a:cs typeface="Calibri Light"/>
            </a:rPr>
            <a:t>Fair play-ansvarlig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>
              <a:solidFill>
                <a:srgbClr val="010000"/>
              </a:solidFill>
            </a:rPr>
            <a:t>Gisle Låstad</a:t>
          </a:r>
          <a:endParaRPr lang="nb-NO" sz="1600" kern="1200" dirty="0">
            <a:cs typeface="Calibri Light"/>
          </a:endParaRPr>
        </a:p>
      </dsp:txBody>
      <dsp:txXfrm>
        <a:off x="7558782" y="1648093"/>
        <a:ext cx="1395152" cy="988345"/>
      </dsp:txXfrm>
    </dsp:sp>
    <dsp:sp modelId="{920B0D9C-EDBA-4AB3-88E1-4810FCB49BC3}">
      <dsp:nvSpPr>
        <dsp:cNvPr id="0" name=""/>
        <dsp:cNvSpPr/>
      </dsp:nvSpPr>
      <dsp:spPr>
        <a:xfrm>
          <a:off x="9069862" y="1648093"/>
          <a:ext cx="1395152" cy="9883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>
              <a:cs typeface="Calibri Light"/>
            </a:rPr>
            <a:t>Politiattest-ansvarlig</a:t>
          </a:r>
          <a:br>
            <a:rPr lang="nb-NO" sz="1600" kern="1200" dirty="0">
              <a:solidFill>
                <a:srgbClr val="010000"/>
              </a:solidFill>
              <a:cs typeface="Calibri Light"/>
            </a:rPr>
          </a:br>
          <a:r>
            <a:rPr lang="nb-NO" sz="1600" kern="1200" dirty="0">
              <a:solidFill>
                <a:srgbClr val="010000"/>
              </a:solidFill>
              <a:cs typeface="Calibri Light"/>
            </a:rPr>
            <a:t>Mathias </a:t>
          </a:r>
          <a:r>
            <a:rPr lang="nb-NO" sz="1600" kern="1200" dirty="0" err="1">
              <a:solidFill>
                <a:srgbClr val="010000"/>
              </a:solidFill>
              <a:cs typeface="Calibri Light"/>
            </a:rPr>
            <a:t>Riple</a:t>
          </a:r>
          <a:endParaRPr lang="nb-NO" sz="1600" kern="1200" dirty="0">
            <a:solidFill>
              <a:srgbClr val="010000"/>
            </a:solidFill>
            <a:cs typeface="Calibri Light"/>
          </a:endParaRPr>
        </a:p>
      </dsp:txBody>
      <dsp:txXfrm>
        <a:off x="9069862" y="1648093"/>
        <a:ext cx="1395152" cy="988345"/>
      </dsp:txXfrm>
    </dsp:sp>
    <dsp:sp modelId="{B39FF879-54FA-4F62-B6DF-2584847E6354}">
      <dsp:nvSpPr>
        <dsp:cNvPr id="0" name=""/>
        <dsp:cNvSpPr/>
      </dsp:nvSpPr>
      <dsp:spPr>
        <a:xfrm>
          <a:off x="10580941" y="1648093"/>
          <a:ext cx="1395152" cy="9883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>
              <a:solidFill>
                <a:srgbClr val="FFFFFF"/>
              </a:solidFill>
              <a:cs typeface="Calibri Light"/>
            </a:rPr>
            <a:t>Spillerutvikler</a:t>
          </a:r>
          <a:br>
            <a:rPr lang="nb-NO" sz="1600" kern="1200" dirty="0">
              <a:solidFill>
                <a:srgbClr val="010000"/>
              </a:solidFill>
              <a:cs typeface="Calibri Light"/>
            </a:rPr>
          </a:br>
          <a:r>
            <a:rPr lang="nb-NO" sz="1600" kern="1200" dirty="0">
              <a:solidFill>
                <a:srgbClr val="010000"/>
              </a:solidFill>
              <a:cs typeface="Calibri Light"/>
            </a:rPr>
            <a:t>Vidar Fossdal</a:t>
          </a:r>
        </a:p>
      </dsp:txBody>
      <dsp:txXfrm>
        <a:off x="10580941" y="1648093"/>
        <a:ext cx="1395152" cy="9883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43536-E337-4EC5-9E23-7EDE9B451215}" type="datetimeFigureOut">
              <a:rPr lang="nb-NO" smtClean="0"/>
              <a:t>25.06.2018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E3418-96DE-476E-952E-0539247B821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0901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D569-EA7E-4D3D-9CF2-12291FF03922}" type="datetimeFigureOut">
              <a:rPr lang="nb-NO" smtClean="0"/>
              <a:t>25.06.2018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1A504-FCA0-4260-B544-3663F38C47B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81566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dirty="0"/>
              <a:t>Rediger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D569-EA7E-4D3D-9CF2-12291FF03922}" type="datetimeFigureOut">
              <a:rPr lang="nb-NO" smtClean="0"/>
              <a:t>25.06.2018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1A504-FCA0-4260-B544-3663F38C47B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5605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dirty="0"/>
              <a:t>Rediger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D569-EA7E-4D3D-9CF2-12291FF03922}" type="datetimeFigureOut">
              <a:rPr lang="nb-NO" smtClean="0"/>
              <a:t>25.06.2018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1A504-FCA0-4260-B544-3663F38C47B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640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/>
              <a:t>Rediger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D569-EA7E-4D3D-9CF2-12291FF03922}" type="datetimeFigureOut">
              <a:rPr lang="nb-NO" smtClean="0"/>
              <a:t>25.06.2018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1A504-FCA0-4260-B544-3663F38C47B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5146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D569-EA7E-4D3D-9CF2-12291FF03922}" type="datetimeFigureOut">
              <a:rPr lang="nb-NO" smtClean="0"/>
              <a:t>25.06.2018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1A504-FCA0-4260-B544-3663F38C47B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9307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dirty="0"/>
              <a:t>Rediger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dirty="0"/>
              <a:t>Rediger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D569-EA7E-4D3D-9CF2-12291FF03922}" type="datetimeFigureOut">
              <a:rPr lang="nb-NO" smtClean="0"/>
              <a:t>25.06.2018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1A504-FCA0-4260-B544-3663F38C47B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8148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dirty="0"/>
              <a:t>Rediger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dirty="0"/>
              <a:t>Rediger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D569-EA7E-4D3D-9CF2-12291FF03922}" type="datetimeFigureOut">
              <a:rPr lang="nb-NO" smtClean="0"/>
              <a:t>25.06.2018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1A504-FCA0-4260-B544-3663F38C47B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19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D569-EA7E-4D3D-9CF2-12291FF03922}" type="datetimeFigureOut">
              <a:rPr lang="nb-NO" smtClean="0"/>
              <a:t>25.06.2018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1A504-FCA0-4260-B544-3663F38C47B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621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D569-EA7E-4D3D-9CF2-12291FF03922}" type="datetimeFigureOut">
              <a:rPr lang="nb-NO" smtClean="0"/>
              <a:t>25.06.2018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1A504-FCA0-4260-B544-3663F38C47B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1787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/>
              <a:t>Rediger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D569-EA7E-4D3D-9CF2-12291FF03922}" type="datetimeFigureOut">
              <a:rPr lang="nb-NO" smtClean="0"/>
              <a:t>25.06.2018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1A504-FCA0-4260-B544-3663F38C47B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7490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D569-EA7E-4D3D-9CF2-12291FF03922}" type="datetimeFigureOut">
              <a:rPr lang="nb-NO" smtClean="0"/>
              <a:t>25.06.2018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1A504-FCA0-4260-B544-3663F38C47B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8727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Rediger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8D569-EA7E-4D3D-9CF2-12291FF03922}" type="datetimeFigureOut">
              <a:rPr lang="nb-NO" smtClean="0"/>
              <a:t>25.06.2018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1A504-FCA0-4260-B544-3663F38C47B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2576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D7A22BE-D18E-4D65-B6CE-463EF30447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0785093"/>
              </p:ext>
            </p:extLst>
          </p:nvPr>
        </p:nvGraphicFramePr>
        <p:xfrm>
          <a:off x="2246243" y="2037522"/>
          <a:ext cx="7913757" cy="41008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kstSylinder 6">
            <a:extLst>
              <a:ext uri="{FF2B5EF4-FFF2-40B4-BE49-F238E27FC236}">
                <a16:creationId xmlns:a16="http://schemas.microsoft.com/office/drawing/2014/main" id="{B60B644C-EA39-40FF-8544-6930C3FA54D8}"/>
              </a:ext>
            </a:extLst>
          </p:cNvPr>
          <p:cNvSpPr txBox="1"/>
          <p:nvPr/>
        </p:nvSpPr>
        <p:spPr>
          <a:xfrm>
            <a:off x="675861" y="594691"/>
            <a:ext cx="10197548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nn-NO" sz="2400" dirty="0"/>
              <a:t>Overordna organisering Osterøy IL Fotball</a:t>
            </a:r>
            <a:endParaRPr lang="nb-NO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7254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354829E-6DBC-4708-911E-37C2E3156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n-NO" dirty="0"/>
              <a:t>Styreroller Osterøy IL Fotball</a:t>
            </a:r>
            <a:endParaRPr lang="nb-NO" dirty="0">
              <a:cs typeface="Calibri Light"/>
            </a:endParaRPr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3DC8D6CF-0DF9-41AB-8054-CF3C8707F4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499919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4242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354829E-6DBC-4708-911E-37C2E3156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n-NO" dirty="0"/>
              <a:t>Styret OIL – Fotball</a:t>
            </a:r>
            <a:r>
              <a:rPr lang="nn-NO" dirty="0">
                <a:cs typeface="Calibri Light"/>
              </a:rPr>
              <a:t> 2018</a:t>
            </a:r>
            <a:endParaRPr lang="nb-NO" dirty="0">
              <a:cs typeface="Calibri Light"/>
            </a:endParaRPr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3DC8D6CF-0DF9-41AB-8054-CF3C8707F4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3437169"/>
              </p:ext>
            </p:extLst>
          </p:nvPr>
        </p:nvGraphicFramePr>
        <p:xfrm>
          <a:off x="2545896" y="1494724"/>
          <a:ext cx="2626566" cy="4943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Plassholder for innhold 3">
            <a:extLst>
              <a:ext uri="{FF2B5EF4-FFF2-40B4-BE49-F238E27FC236}">
                <a16:creationId xmlns:a16="http://schemas.microsoft.com/office/drawing/2014/main" id="{00F28325-381A-4D9D-9439-81AA377C33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1239364"/>
              </p:ext>
            </p:extLst>
          </p:nvPr>
        </p:nvGraphicFramePr>
        <p:xfrm>
          <a:off x="5176649" y="1825625"/>
          <a:ext cx="4053445" cy="4291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593233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354829E-6DBC-4708-911E-37C2E3156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n-NO" dirty="0"/>
              <a:t>Sportsnemnd OIL – Fotball</a:t>
            </a:r>
            <a:r>
              <a:rPr lang="nn-NO" dirty="0">
                <a:cs typeface="Calibri Light"/>
              </a:rPr>
              <a:t> 2018</a:t>
            </a:r>
            <a:endParaRPr lang="nb-NO" dirty="0">
              <a:cs typeface="Calibri Light"/>
            </a:endParaRPr>
          </a:p>
        </p:txBody>
      </p:sp>
      <p:graphicFrame>
        <p:nvGraphicFramePr>
          <p:cNvPr id="3" name="Plassholder for innhold 3">
            <a:extLst>
              <a:ext uri="{FF2B5EF4-FFF2-40B4-BE49-F238E27FC236}">
                <a16:creationId xmlns:a16="http://schemas.microsoft.com/office/drawing/2014/main" id="{F8FC6B39-D624-4FDB-BE5A-354E5EE8AC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0328843"/>
              </p:ext>
            </p:extLst>
          </p:nvPr>
        </p:nvGraphicFramePr>
        <p:xfrm>
          <a:off x="2439018" y="969488"/>
          <a:ext cx="3225776" cy="59962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Plassholder for innhold 3">
            <a:extLst>
              <a:ext uri="{FF2B5EF4-FFF2-40B4-BE49-F238E27FC236}">
                <a16:creationId xmlns:a16="http://schemas.microsoft.com/office/drawing/2014/main" id="{51094650-D570-41D3-B5B5-F8AD2EEF28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7415899"/>
              </p:ext>
            </p:extLst>
          </p:nvPr>
        </p:nvGraphicFramePr>
        <p:xfrm>
          <a:off x="5719572" y="1825625"/>
          <a:ext cx="4053445" cy="4291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925392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354829E-6DBC-4708-911E-37C2E3156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nn-NO" dirty="0"/>
              <a:t>Organisasjonskart OIL – Fotball 2018</a:t>
            </a:r>
            <a:endParaRPr lang="nn-NO"/>
          </a:p>
          <a:p>
            <a:endParaRPr lang="nn-NO" dirty="0">
              <a:cs typeface="Calibri Light"/>
            </a:endParaRPr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3DC8D6CF-0DF9-41AB-8054-CF3C8707F4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7240143"/>
              </p:ext>
            </p:extLst>
          </p:nvPr>
        </p:nvGraphicFramePr>
        <p:xfrm>
          <a:off x="136979" y="700165"/>
          <a:ext cx="12055021" cy="5792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7337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354829E-6DBC-4708-911E-37C2E3156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3725"/>
            <a:ext cx="10515600" cy="1325563"/>
          </a:xfrm>
        </p:spPr>
        <p:txBody>
          <a:bodyPr/>
          <a:lstStyle/>
          <a:p>
            <a:pPr algn="ctr"/>
            <a:r>
              <a:rPr lang="nn-NO" dirty="0"/>
              <a:t>Organisasjonskart OIL – Fotball 2018</a:t>
            </a:r>
            <a:br>
              <a:rPr lang="nn-NO" dirty="0">
                <a:cs typeface="Calibri Light"/>
              </a:rPr>
            </a:br>
            <a:endParaRPr lang="nn-NO" dirty="0">
              <a:cs typeface="Calibri Light"/>
            </a:endParaRPr>
          </a:p>
          <a:p>
            <a:endParaRPr lang="nn-NO" dirty="0">
              <a:cs typeface="Calibri Light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D32C703-7892-45FA-B0C1-C53DB81D28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07888420"/>
              </p:ext>
            </p:extLst>
          </p:nvPr>
        </p:nvGraphicFramePr>
        <p:xfrm>
          <a:off x="167780" y="1325461"/>
          <a:ext cx="11425805" cy="5394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3193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354829E-6DBC-4708-911E-37C2E3156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8950"/>
            <a:ext cx="10515600" cy="1325563"/>
          </a:xfrm>
        </p:spPr>
        <p:txBody>
          <a:bodyPr/>
          <a:lstStyle/>
          <a:p>
            <a:pPr algn="ctr"/>
            <a:r>
              <a:rPr lang="nn-NO" dirty="0"/>
              <a:t>Organisasjonskart OIL – Fotball 2018</a:t>
            </a:r>
            <a:br>
              <a:rPr lang="nn-NO" dirty="0">
                <a:cs typeface="Calibri Light"/>
              </a:rPr>
            </a:br>
            <a:endParaRPr lang="nn-NO" dirty="0">
              <a:cs typeface="Calibri Light"/>
            </a:endParaRPr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3DC8D6CF-0DF9-41AB-8054-CF3C8707F4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8004309"/>
              </p:ext>
            </p:extLst>
          </p:nvPr>
        </p:nvGraphicFramePr>
        <p:xfrm>
          <a:off x="109057" y="780178"/>
          <a:ext cx="11979479" cy="64930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3366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140</Words>
  <Application>Microsoft Office PowerPoint</Application>
  <PresentationFormat>Widescreen</PresentationFormat>
  <Paragraphs>71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8" baseType="lpstr">
      <vt:lpstr>Office-tema</vt:lpstr>
      <vt:lpstr>PowerPoint-presentasjon</vt:lpstr>
      <vt:lpstr>Styreroller Osterøy IL Fotball</vt:lpstr>
      <vt:lpstr>Styret OIL – Fotball 2018</vt:lpstr>
      <vt:lpstr>Sportsnemnd OIL – Fotball 2018</vt:lpstr>
      <vt:lpstr>Organisasjonskart OIL – Fotball 2018 </vt:lpstr>
      <vt:lpstr>Organisasjonskart OIL – Fotball 2018  </vt:lpstr>
      <vt:lpstr>Organisasjonskart OIL – Fotball 2018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Tore Johan Langeland</dc:creator>
  <cp:lastModifiedBy>Roald Martinsen</cp:lastModifiedBy>
  <cp:revision>200</cp:revision>
  <dcterms:created xsi:type="dcterms:W3CDTF">2017-11-04T11:46:24Z</dcterms:created>
  <dcterms:modified xsi:type="dcterms:W3CDTF">2018-06-25T21:08:37Z</dcterms:modified>
</cp:coreProperties>
</file>